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1" r:id="rId1"/>
    <p:sldMasterId id="2147484041" r:id="rId2"/>
  </p:sldMasterIdLst>
  <p:notesMasterIdLst>
    <p:notesMasterId r:id="rId50"/>
  </p:notesMasterIdLst>
  <p:handoutMasterIdLst>
    <p:handoutMasterId r:id="rId51"/>
  </p:handoutMasterIdLst>
  <p:sldIdLst>
    <p:sldId id="1729" r:id="rId3"/>
    <p:sldId id="1739" r:id="rId4"/>
    <p:sldId id="1434" r:id="rId5"/>
    <p:sldId id="1435" r:id="rId6"/>
    <p:sldId id="1436" r:id="rId7"/>
    <p:sldId id="1438" r:id="rId8"/>
    <p:sldId id="1439" r:id="rId9"/>
    <p:sldId id="1440" r:id="rId10"/>
    <p:sldId id="1441" r:id="rId11"/>
    <p:sldId id="1442" r:id="rId12"/>
    <p:sldId id="1443" r:id="rId13"/>
    <p:sldId id="1444" r:id="rId14"/>
    <p:sldId id="1445" r:id="rId15"/>
    <p:sldId id="1446" r:id="rId16"/>
    <p:sldId id="1447" r:id="rId17"/>
    <p:sldId id="1448" r:id="rId18"/>
    <p:sldId id="1449" r:id="rId19"/>
    <p:sldId id="1450" r:id="rId20"/>
    <p:sldId id="1451" r:id="rId21"/>
    <p:sldId id="1452" r:id="rId22"/>
    <p:sldId id="1453" r:id="rId23"/>
    <p:sldId id="1454" r:id="rId24"/>
    <p:sldId id="1455" r:id="rId25"/>
    <p:sldId id="1965" r:id="rId26"/>
    <p:sldId id="1457" r:id="rId27"/>
    <p:sldId id="1458" r:id="rId28"/>
    <p:sldId id="1459" r:id="rId29"/>
    <p:sldId id="1460" r:id="rId30"/>
    <p:sldId id="1461" r:id="rId31"/>
    <p:sldId id="1966" r:id="rId32"/>
    <p:sldId id="1967" r:id="rId33"/>
    <p:sldId id="1968" r:id="rId34"/>
    <p:sldId id="1969" r:id="rId35"/>
    <p:sldId id="1970" r:id="rId36"/>
    <p:sldId id="1467" r:id="rId37"/>
    <p:sldId id="1971" r:id="rId38"/>
    <p:sldId id="1972" r:id="rId39"/>
    <p:sldId id="1973" r:id="rId40"/>
    <p:sldId id="1974" r:id="rId41"/>
    <p:sldId id="1975" r:id="rId42"/>
    <p:sldId id="1976" r:id="rId43"/>
    <p:sldId id="1977" r:id="rId44"/>
    <p:sldId id="1978" r:id="rId45"/>
    <p:sldId id="1979" r:id="rId46"/>
    <p:sldId id="1980" r:id="rId47"/>
    <p:sldId id="1981" r:id="rId48"/>
    <p:sldId id="1928" r:id="rId49"/>
  </p:sldIdLst>
  <p:sldSz cx="12192000" cy="6858000"/>
  <p:notesSz cx="6858000" cy="9144000"/>
  <p:defaultTextStyle>
    <a:defPPr>
      <a:defRPr lang="es-E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MS PGothic" charset="0"/>
        <a:cs typeface="MS PGothic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MS PGothic" charset="0"/>
        <a:cs typeface="MS PGothic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MS PGothic" charset="0"/>
        <a:cs typeface="MS PGothic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MS PGothic" charset="0"/>
        <a:cs typeface="MS PGothic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MS PGothic" charset="0"/>
        <a:cs typeface="MS PGothic" charset="0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MS PGothic" charset="0"/>
        <a:cs typeface="MS PGothic" charset="0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MS PGothic" charset="0"/>
        <a:cs typeface="MS PGothic" charset="0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MS PGothic" charset="0"/>
        <a:cs typeface="MS PGothic" charset="0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MS PGothic" charset="0"/>
        <a:cs typeface="MS PGothic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7174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AFAFA"/>
    <a:srgbClr val="262628"/>
    <a:srgbClr val="FFC000"/>
    <a:srgbClr val="FFCC66"/>
    <a:srgbClr val="406F8D"/>
    <a:srgbClr val="252527"/>
    <a:srgbClr val="99FF66"/>
    <a:srgbClr val="B1E3AF"/>
    <a:srgbClr val="EBF9D5"/>
    <a:srgbClr val="6699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85" autoAdjust="0"/>
    <p:restoredTop sz="86391" autoAdjust="0"/>
  </p:normalViewPr>
  <p:slideViewPr>
    <p:cSldViewPr snapToGrid="0">
      <p:cViewPr varScale="1">
        <p:scale>
          <a:sx n="81" d="100"/>
          <a:sy n="81" d="100"/>
        </p:scale>
        <p:origin x="174" y="90"/>
      </p:cViewPr>
      <p:guideLst>
        <p:guide orient="horz" pos="2160"/>
        <p:guide pos="7174"/>
      </p:guideLst>
    </p:cSldViewPr>
  </p:slideViewPr>
  <p:outlineViewPr>
    <p:cViewPr>
      <p:scale>
        <a:sx n="50" d="100"/>
        <a:sy n="50" d="100"/>
      </p:scale>
      <p:origin x="0" y="-156732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9" d="100"/>
          <a:sy n="59" d="100"/>
        </p:scale>
        <p:origin x="2790" y="84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slide" Target="slides/slide37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slide" Target="slides/slide40.xml"/><Relationship Id="rId47" Type="http://schemas.openxmlformats.org/officeDocument/2006/relationships/slide" Target="slides/slide45.xml"/><Relationship Id="rId50" Type="http://schemas.openxmlformats.org/officeDocument/2006/relationships/notesMaster" Target="notesMasters/notesMaster1.xml"/><Relationship Id="rId55" Type="http://schemas.openxmlformats.org/officeDocument/2006/relationships/tableStyles" Target="tableStyles.xml"/><Relationship Id="rId7" Type="http://schemas.openxmlformats.org/officeDocument/2006/relationships/slide" Target="slides/slide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9" Type="http://schemas.openxmlformats.org/officeDocument/2006/relationships/slide" Target="slides/slide27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slide" Target="slides/slide38.xml"/><Relationship Id="rId45" Type="http://schemas.openxmlformats.org/officeDocument/2006/relationships/slide" Target="slides/slide43.xml"/><Relationship Id="rId53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4" Type="http://schemas.openxmlformats.org/officeDocument/2006/relationships/slide" Target="slides/slide42.xml"/><Relationship Id="rId52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slide" Target="slides/slide41.xml"/><Relationship Id="rId48" Type="http://schemas.openxmlformats.org/officeDocument/2006/relationships/slide" Target="slides/slide46.xml"/><Relationship Id="rId8" Type="http://schemas.openxmlformats.org/officeDocument/2006/relationships/slide" Target="slides/slide6.xml"/><Relationship Id="rId51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Relationship Id="rId46" Type="http://schemas.openxmlformats.org/officeDocument/2006/relationships/slide" Target="slides/slide44.xml"/><Relationship Id="rId20" Type="http://schemas.openxmlformats.org/officeDocument/2006/relationships/slide" Target="slides/slide18.xml"/><Relationship Id="rId41" Type="http://schemas.openxmlformats.org/officeDocument/2006/relationships/slide" Target="slides/slide39.xml"/><Relationship Id="rId54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49" Type="http://schemas.openxmlformats.org/officeDocument/2006/relationships/slide" Target="slides/slide4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160D88E-1979-034A-99D2-4D0EE5896F99}" type="datetimeFigureOut">
              <a:rPr lang="es-ES" smtClean="0"/>
              <a:t>23/03/2025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E8E0B23-4F9B-214A-BD25-32E719B8240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7665276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1963E1D4-7B01-1244-9508-5A7B7CE501DA}" type="datetimeFigureOut">
              <a:rPr lang="en-US"/>
              <a:pPr/>
              <a:t>3/23/2025</a:t>
            </a:fld>
            <a:endParaRPr lang="en-U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99B7DD12-62CD-F445-9E57-680AB84C77AF}" type="slidenum">
              <a:rPr lang="en-US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994545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MS PGothic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MS PGothic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MS PGothic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MS PGothic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MS PGothic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43 Rectángulo"/>
          <p:cNvSpPr/>
          <p:nvPr userDrawn="1"/>
        </p:nvSpPr>
        <p:spPr>
          <a:xfrm>
            <a:off x="0" y="0"/>
            <a:ext cx="12192000" cy="3702050"/>
          </a:xfrm>
          <a:prstGeom prst="rect">
            <a:avLst/>
          </a:prstGeom>
          <a:solidFill>
            <a:srgbClr val="0000FF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 useBgFill="1">
        <p:nvSpPr>
          <p:cNvPr id="4" name="25 Rectángulo redondeado"/>
          <p:cNvSpPr/>
          <p:nvPr/>
        </p:nvSpPr>
        <p:spPr bwMode="white">
          <a:xfrm>
            <a:off x="7213601" y="3962400"/>
            <a:ext cx="4085167" cy="26988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 useBgFill="1">
        <p:nvSpPr>
          <p:cNvPr id="5" name="26 Rectángulo redondeado"/>
          <p:cNvSpPr/>
          <p:nvPr/>
        </p:nvSpPr>
        <p:spPr bwMode="white">
          <a:xfrm>
            <a:off x="9836151" y="4060826"/>
            <a:ext cx="2133600" cy="36513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623392" y="1628801"/>
            <a:ext cx="112776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609600" y="3899938"/>
            <a:ext cx="6604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s-ES" dirty="0"/>
              <a:t>Haga clic para modificar el estilo de subtítulo del patrón</a:t>
            </a:r>
            <a:endParaRPr lang="en-US" dirty="0"/>
          </a:p>
        </p:txBody>
      </p:sp>
      <p:sp>
        <p:nvSpPr>
          <p:cNvPr id="7" name="27 Marcador de fecha"/>
          <p:cNvSpPr>
            <a:spLocks noGrp="1"/>
          </p:cNvSpPr>
          <p:nvPr>
            <p:ph type="dt" sz="half" idx="10"/>
          </p:nvPr>
        </p:nvSpPr>
        <p:spPr>
          <a:xfrm>
            <a:off x="8940800" y="4206875"/>
            <a:ext cx="1280584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" name="16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7213600" y="4205288"/>
            <a:ext cx="17272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1" name="2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11093451" y="1589"/>
            <a:ext cx="996949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35D70AAB-558E-A747-AF52-4041C87E6332}" type="slidenum">
              <a:rPr lang="es-ES"/>
              <a:pPr/>
              <a:t>‹Nº›</a:t>
            </a:fld>
            <a:endParaRPr lang="es-ES"/>
          </a:p>
        </p:txBody>
      </p:sp>
      <p:sp>
        <p:nvSpPr>
          <p:cNvPr id="12" name="28 Rectángulo"/>
          <p:cNvSpPr/>
          <p:nvPr userDrawn="1"/>
        </p:nvSpPr>
        <p:spPr>
          <a:xfrm>
            <a:off x="0" y="6741368"/>
            <a:ext cx="12192000" cy="116632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89269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1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22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74E5C9A-2786-5046-AE85-0C865F776BA7}" type="slidenum">
              <a:rPr lang="es-ES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647212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9042400" y="1143000"/>
            <a:ext cx="2540000" cy="5486400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609600" y="1143000"/>
            <a:ext cx="8331200" cy="5486400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1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22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BC3377C-5976-244A-9D2E-FAD57D9CC091}" type="slidenum">
              <a:rPr lang="es-ES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487895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0693" y="1769542"/>
            <a:ext cx="9440035" cy="1828801"/>
          </a:xfrm>
        </p:spPr>
        <p:txBody>
          <a:bodyPr anchor="b">
            <a:normAutofit/>
          </a:bodyPr>
          <a:lstStyle>
            <a:lvl1pPr algn="ctr">
              <a:defRPr sz="54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0693" y="3598339"/>
            <a:ext cx="9440035" cy="1049867"/>
          </a:xfrm>
        </p:spPr>
        <p:txBody>
          <a:bodyPr anchor="t"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B27AF6-FE39-4F62-9983-F30C9B4684FC}" type="datetimeFigureOut">
              <a:rPr lang="es-PE" smtClean="0"/>
              <a:t>23 Mar. 2025</a:t>
            </a:fld>
            <a:endParaRPr lang="es-P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D097E-7714-427E-AC09-F370B0E5F0ED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41877219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B27AF6-FE39-4F62-9983-F30C9B4684FC}" type="datetimeFigureOut">
              <a:rPr lang="es-PE" smtClean="0"/>
              <a:t>23 Mar. 2025</a:t>
            </a:fld>
            <a:endParaRPr lang="es-P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D097E-7714-427E-AC09-F370B0E5F0ED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76600928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2" y="1761069"/>
            <a:ext cx="9590551" cy="1828813"/>
          </a:xfrm>
        </p:spPr>
        <p:txBody>
          <a:bodyPr anchor="b"/>
          <a:lstStyle>
            <a:lvl1pPr algn="ctr">
              <a:defRPr sz="40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2" y="3589879"/>
            <a:ext cx="9590551" cy="1507054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B27AF6-FE39-4F62-9983-F30C9B4684FC}" type="datetimeFigureOut">
              <a:rPr lang="es-PE" smtClean="0"/>
              <a:t>23 Mar. 2025</a:t>
            </a:fld>
            <a:endParaRPr lang="es-P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D097E-7714-427E-AC09-F370B0E5F0ED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77383669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3797" y="1732449"/>
            <a:ext cx="5060497" cy="4058750"/>
          </a:xfrm>
        </p:spPr>
        <p:txBody>
          <a:bodyPr anchor="t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2893" y="1732451"/>
            <a:ext cx="5064665" cy="4058751"/>
          </a:xfrm>
        </p:spPr>
        <p:txBody>
          <a:bodyPr anchor="t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B27AF6-FE39-4F62-9983-F30C9B4684FC}" type="datetimeFigureOut">
              <a:rPr lang="es-PE" smtClean="0"/>
              <a:t>23 Mar. 2025</a:t>
            </a:fld>
            <a:endParaRPr lang="es-P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D097E-7714-427E-AC09-F370B0E5F0ED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01395120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Slate-V2-SD-comp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3794" y="1770324"/>
            <a:ext cx="5049897" cy="4112953"/>
          </a:xfrm>
          <a:prstGeom prst="rect">
            <a:avLst/>
          </a:prstGeom>
        </p:spPr>
      </p:pic>
      <p:pic>
        <p:nvPicPr>
          <p:cNvPr id="14" name="Picture 13" descr="Slate-V2-SD-comp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7661" y="1770324"/>
            <a:ext cx="5049897" cy="4112953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5872" y="1835254"/>
            <a:ext cx="4876344" cy="544884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05872" y="2380139"/>
            <a:ext cx="4876344" cy="3411063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94967" y="1835256"/>
            <a:ext cx="4895331" cy="544883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94967" y="2380139"/>
            <a:ext cx="4895331" cy="3411063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B27AF6-FE39-4F62-9983-F30C9B4684FC}" type="datetimeFigureOut">
              <a:rPr lang="es-PE" smtClean="0"/>
              <a:t>23 Mar. 2025</a:t>
            </a:fld>
            <a:endParaRPr lang="es-P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D097E-7714-427E-AC09-F370B0E5F0ED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80837402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B27AF6-FE39-4F62-9983-F30C9B4684FC}" type="datetimeFigureOut">
              <a:rPr lang="es-PE" smtClean="0"/>
              <a:t>23 Mar. 2025</a:t>
            </a:fld>
            <a:endParaRPr lang="es-P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D097E-7714-427E-AC09-F370B0E5F0ED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16010592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B27AF6-FE39-4F62-9983-F30C9B4684FC}" type="datetimeFigureOut">
              <a:rPr lang="es-PE" smtClean="0"/>
              <a:t>23 Mar. 2025</a:t>
            </a:fld>
            <a:endParaRPr lang="es-P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D097E-7714-427E-AC09-F370B0E5F0ED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129928128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7" y="609600"/>
            <a:ext cx="3706889" cy="182191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5634" y="609600"/>
            <a:ext cx="6411924" cy="5181600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7" y="2431518"/>
            <a:ext cx="3706889" cy="3359681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B27AF6-FE39-4F62-9983-F30C9B4684FC}" type="datetimeFigureOut">
              <a:rPr lang="es-PE" smtClean="0"/>
              <a:t>23 Mar. 2025</a:t>
            </a:fld>
            <a:endParaRPr lang="es-P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D097E-7714-427E-AC09-F370B0E5F0ED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12357570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23392" y="97536"/>
            <a:ext cx="11247040" cy="576064"/>
          </a:xfrm>
        </p:spPr>
        <p:txBody>
          <a:bodyPr/>
          <a:lstStyle>
            <a:lvl1pPr>
              <a:defRPr>
                <a:solidFill>
                  <a:srgbClr val="6699CC"/>
                </a:solidFill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dirty="0"/>
              <a:t>Haga clic para modificar el estilo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n-US" dirty="0"/>
          </a:p>
        </p:txBody>
      </p:sp>
      <p:sp>
        <p:nvSpPr>
          <p:cNvPr id="4" name="1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22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11090275" y="6491288"/>
            <a:ext cx="1016000" cy="366712"/>
          </a:xfrm>
        </p:spPr>
        <p:txBody>
          <a:bodyPr/>
          <a:lstStyle>
            <a:lvl1pPr>
              <a:defRPr>
                <a:solidFill>
                  <a:srgbClr val="00B0F0"/>
                </a:solidFill>
              </a:defRPr>
            </a:lvl1pPr>
          </a:lstStyle>
          <a:p>
            <a:fld id="{EE087CC9-9A10-D942-842C-6A9AA1AB31A4}" type="slidenum">
              <a:rPr lang="es-ES" smtClean="0"/>
              <a:pPr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58434858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Slate-V2-SD-vert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59983" y="609923"/>
            <a:ext cx="4570861" cy="520547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6" y="609923"/>
            <a:ext cx="5232901" cy="1829338"/>
          </a:xfrm>
        </p:spPr>
        <p:txBody>
          <a:bodyPr anchor="b">
            <a:noAutofit/>
          </a:bodyPr>
          <a:lstStyle>
            <a:lvl1pPr algn="ctr">
              <a:defRPr sz="32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635638" y="743989"/>
            <a:ext cx="4220500" cy="4912822"/>
          </a:xfrm>
          <a:effectLst>
            <a:outerShdw blurRad="38100" dist="25400" dir="4440000">
              <a:srgbClr val="000000">
                <a:alpha val="36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6" y="2439261"/>
            <a:ext cx="5232901" cy="3376134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B27AF6-FE39-4F62-9983-F30C9B4684FC}" type="datetimeFigureOut">
              <a:rPr lang="es-PE" smtClean="0"/>
              <a:t>23 Mar. 2025</a:t>
            </a:fld>
            <a:endParaRPr lang="es-P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D097E-7714-427E-AC09-F370B0E5F0ED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75040101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Slate-V2-SD-pano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1994" y="540085"/>
            <a:ext cx="10208013" cy="383437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806" y="4565255"/>
            <a:ext cx="10355327" cy="543472"/>
          </a:xfrm>
        </p:spPr>
        <p:txBody>
          <a:bodyPr anchor="b">
            <a:normAutofit/>
          </a:bodyPr>
          <a:lstStyle>
            <a:lvl1pPr algn="ctr">
              <a:defRPr sz="28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34956" y="695011"/>
            <a:ext cx="9714133" cy="3525671"/>
          </a:xfrm>
          <a:effectLst>
            <a:outerShdw blurRad="38100" dist="25400" dir="4440000">
              <a:srgbClr val="000000">
                <a:alpha val="36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5108728"/>
            <a:ext cx="10353763" cy="682472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B27AF6-FE39-4F62-9983-F30C9B4684FC}" type="datetimeFigureOut">
              <a:rPr lang="es-PE" smtClean="0"/>
              <a:t>23 Mar. 2025</a:t>
            </a:fld>
            <a:endParaRPr lang="es-P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D097E-7714-427E-AC09-F370B0E5F0ED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8491630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8437"/>
            <a:ext cx="10353763" cy="353434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4295180"/>
            <a:ext cx="10353763" cy="1501826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B27AF6-FE39-4F62-9983-F30C9B4684FC}" type="datetimeFigureOut">
              <a:rPr lang="es-PE" smtClean="0"/>
              <a:t>23 Mar. 2025</a:t>
            </a:fld>
            <a:endParaRPr lang="es-P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D097E-7714-427E-AC09-F370B0E5F0ED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148842404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5" y="3610034"/>
            <a:ext cx="8752299" cy="532749"/>
          </a:xfrm>
        </p:spPr>
        <p:txBody>
          <a:bodyPr anchor="t">
            <a:normAutofit/>
          </a:bodyPr>
          <a:lstStyle>
            <a:lvl1pPr marL="0" indent="0" algn="r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4304353"/>
            <a:ext cx="10353763" cy="1489496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B27AF6-FE39-4F62-9983-F30C9B4684FC}" type="datetimeFigureOut">
              <a:rPr lang="es-PE" smtClean="0"/>
              <a:t>23 Mar. 2025</a:t>
            </a:fld>
            <a:endParaRPr lang="es-P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D097E-7714-427E-AC09-F370B0E5F0ED}" type="slidenum">
              <a:rPr lang="es-PE" smtClean="0"/>
              <a:t>‹Nº›</a:t>
            </a:fld>
            <a:endParaRPr lang="es-PE"/>
          </a:p>
        </p:txBody>
      </p:sp>
      <p:sp>
        <p:nvSpPr>
          <p:cNvPr id="11" name="TextBox 10"/>
          <p:cNvSpPr txBox="1"/>
          <p:nvPr/>
        </p:nvSpPr>
        <p:spPr>
          <a:xfrm>
            <a:off x="836612" y="87391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0437812" y="293324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96963948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2126944"/>
            <a:ext cx="10353763" cy="25118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86" y="4650556"/>
            <a:ext cx="10352199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B27AF6-FE39-4F62-9983-F30C9B4684FC}" type="datetimeFigureOut">
              <a:rPr lang="es-PE" smtClean="0"/>
              <a:t>23 Mar. 2025</a:t>
            </a:fld>
            <a:endParaRPr lang="es-P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D097E-7714-427E-AC09-F370B0E5F0ED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159016080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3" cy="97045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95" y="1885950"/>
            <a:ext cx="3300984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95" y="2571750"/>
            <a:ext cx="3300984" cy="3219450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6711" y="1885950"/>
            <a:ext cx="3300984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435" y="2571750"/>
            <a:ext cx="3300984" cy="3219450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66572" y="1885950"/>
            <a:ext cx="3300984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66572" y="2571750"/>
            <a:ext cx="3300984" cy="3219450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B27AF6-FE39-4F62-9983-F30C9B4684FC}" type="datetimeFigureOut">
              <a:rPr lang="es-PE" smtClean="0"/>
              <a:t>23 Mar. 2025</a:t>
            </a:fld>
            <a:endParaRPr lang="es-P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D097E-7714-427E-AC09-F370B0E5F0ED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1130187416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de imagen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Slate-V2-SD-3col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8986" y="1826045"/>
            <a:ext cx="3372061" cy="1833558"/>
          </a:xfrm>
          <a:prstGeom prst="rect">
            <a:avLst/>
          </a:prstGeom>
        </p:spPr>
      </p:pic>
      <p:pic>
        <p:nvPicPr>
          <p:cNvPr id="28" name="Picture 27" descr="Slate-V2-SD-3col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1751" y="1826045"/>
            <a:ext cx="3372061" cy="1833558"/>
          </a:xfrm>
          <a:prstGeom prst="rect">
            <a:avLst/>
          </a:prstGeom>
        </p:spPr>
      </p:pic>
      <p:pic>
        <p:nvPicPr>
          <p:cNvPr id="29" name="Picture 28" descr="Slate-V2-SD-3col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95620" y="1826045"/>
            <a:ext cx="3372061" cy="1833558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3" cy="97045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95" y="3904106"/>
            <a:ext cx="3300984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018103" y="1938918"/>
            <a:ext cx="3092368" cy="1602954"/>
          </a:xfrm>
          <a:prstGeom prst="roundRect">
            <a:avLst>
              <a:gd name="adj" fmla="val 1858"/>
            </a:avLst>
          </a:prstGeom>
          <a:effectLst>
            <a:outerShdw blurRad="38100" dist="25400" dir="4440000">
              <a:srgbClr val="000000">
                <a:alpha val="36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95" y="4480370"/>
            <a:ext cx="3300984" cy="1310833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88" y="3904106"/>
            <a:ext cx="3300984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545743" y="1939094"/>
            <a:ext cx="3092368" cy="1608164"/>
          </a:xfrm>
          <a:prstGeom prst="roundRect">
            <a:avLst>
              <a:gd name="adj" fmla="val 1858"/>
            </a:avLst>
          </a:prstGeom>
          <a:effectLst>
            <a:outerShdw blurRad="38100" dist="25400" dir="4440000">
              <a:srgbClr val="000000">
                <a:alpha val="36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434" y="4480369"/>
            <a:ext cx="3302337" cy="1310833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66697" y="3904106"/>
            <a:ext cx="3300984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075699" y="1934432"/>
            <a:ext cx="3092368" cy="1607294"/>
          </a:xfrm>
          <a:prstGeom prst="roundRect">
            <a:avLst>
              <a:gd name="adj" fmla="val 1858"/>
            </a:avLst>
          </a:prstGeom>
          <a:effectLst>
            <a:outerShdw blurRad="38100" dist="25400" dir="4440000">
              <a:srgbClr val="000000">
                <a:alpha val="36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66572" y="4480367"/>
            <a:ext cx="3300984" cy="131083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B27AF6-FE39-4F62-9983-F30C9B4684FC}" type="datetimeFigureOut">
              <a:rPr lang="es-PE" smtClean="0"/>
              <a:t>23 Mar. 2025</a:t>
            </a:fld>
            <a:endParaRPr lang="es-P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D097E-7714-427E-AC09-F370B0E5F0ED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1233488818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B27AF6-FE39-4F62-9983-F30C9B4684FC}" type="datetimeFigureOut">
              <a:rPr lang="es-PE" smtClean="0"/>
              <a:t>23 Mar. 2025</a:t>
            </a:fld>
            <a:endParaRPr lang="es-P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D097E-7714-427E-AC09-F370B0E5F0ED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413566428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83070" y="609601"/>
            <a:ext cx="2284487" cy="518160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3796" y="609601"/>
            <a:ext cx="7916872" cy="5181601"/>
          </a:xfrm>
        </p:spPr>
        <p:txBody>
          <a:bodyPr vert="eaVert" anchor="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B27AF6-FE39-4F62-9983-F30C9B4684FC}" type="datetimeFigureOut">
              <a:rPr lang="es-PE" smtClean="0"/>
              <a:t>23 Mar. 2025</a:t>
            </a:fld>
            <a:endParaRPr lang="es-P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D097E-7714-427E-AC09-F370B0E5F0ED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5236984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63084" y="1981201"/>
            <a:ext cx="103632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963084" y="3367088"/>
            <a:ext cx="10363200" cy="1509712"/>
          </a:xfrm>
        </p:spPr>
        <p:txBody>
          <a:bodyPr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1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22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11418888" y="6491288"/>
            <a:ext cx="692150" cy="366712"/>
          </a:xfrm>
        </p:spPr>
        <p:txBody>
          <a:bodyPr/>
          <a:lstStyle>
            <a:lvl1pPr>
              <a:defRPr/>
            </a:lvl1pPr>
          </a:lstStyle>
          <a:p>
            <a:fld id="{4191FE94-6DB1-1449-8C30-7BA5836D9810}" type="slidenum">
              <a:rPr lang="es-ES"/>
              <a:pPr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4651114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609600" y="2249425"/>
            <a:ext cx="53848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6197600" y="2249425"/>
            <a:ext cx="53848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5" name="1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22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1D17151-E2B8-044C-ADC8-92E6FB3BE57B}" type="slidenum">
              <a:rPr lang="es-ES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88685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08000" y="1143000"/>
            <a:ext cx="11176000" cy="1069848"/>
          </a:xfrm>
        </p:spPr>
        <p:txBody>
          <a:bodyPr/>
          <a:lstStyle>
            <a:lvl1pPr>
              <a:defRPr sz="4000" b="0" i="0" cap="none" baseline="0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508000" y="2244970"/>
            <a:ext cx="5388864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6294968" y="2244970"/>
            <a:ext cx="5389033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508000" y="2708519"/>
            <a:ext cx="5388864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6291073" y="2708519"/>
            <a:ext cx="5389033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7" name="25 Marcador de fecha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8" name="26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802AF298-8294-2A4C-BA49-B2D532B3F19D}" type="slidenum">
              <a:rPr lang="es-ES"/>
              <a:pPr/>
              <a:t>‹Nº›</a:t>
            </a:fld>
            <a:endParaRPr lang="es-ES"/>
          </a:p>
        </p:txBody>
      </p:sp>
      <p:sp>
        <p:nvSpPr>
          <p:cNvPr id="9" name="27 Marcador de pie de página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662485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0" y="1143000"/>
            <a:ext cx="10972800" cy="1069848"/>
          </a:xfrm>
        </p:spPr>
        <p:txBody>
          <a:bodyPr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>
          <a:xfrm>
            <a:off x="8777818" y="612775"/>
            <a:ext cx="1276349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B108AE2-18ED-644A-AE2E-1526D8C91E07}" type="slidenum">
              <a:rPr lang="es-ES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3916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22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D3015D7-21D3-DF4B-8AC1-404DDAF0F24D}" type="slidenum">
              <a:rPr lang="es-ES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844645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137995" y="1101970"/>
            <a:ext cx="451104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7137995" y="2010727"/>
            <a:ext cx="451104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203200" y="776287"/>
            <a:ext cx="6803136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5" name="1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22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D860617-CF14-4E4B-9057-659B4863C742}" type="slidenum">
              <a:rPr lang="es-ES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686121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53913" y="1109161"/>
            <a:ext cx="782404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538228" y="1143000"/>
            <a:ext cx="6096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s-ES" noProof="0"/>
              <a:t>Haga clic en el icono para agregar una imagen</a:t>
            </a:r>
            <a:endParaRPr lang="en-US" noProof="0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8117924" y="3274309"/>
            <a:ext cx="3454400" cy="2516489"/>
          </a:xfrm>
        </p:spPr>
        <p:txBody>
          <a:bodyPr lIns="0" tIns="0" rIns="45720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1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22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BEDA80E-D278-6B47-BE7E-376EE8E2B7F6}" type="slidenum">
              <a:rPr lang="es-ES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093146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18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17" Type="http://schemas.openxmlformats.org/officeDocument/2006/relationships/slideLayout" Target="../slideLayouts/slideLayout28.xml"/><Relationship Id="rId2" Type="http://schemas.openxmlformats.org/officeDocument/2006/relationships/slideLayout" Target="../slideLayouts/slideLayout13.xml"/><Relationship Id="rId16" Type="http://schemas.openxmlformats.org/officeDocument/2006/relationships/slideLayout" Target="../slideLayouts/slideLayout27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Imagen 10">
            <a:extLst>
              <a:ext uri="{FF2B5EF4-FFF2-40B4-BE49-F238E27FC236}">
                <a16:creationId xmlns:a16="http://schemas.microsoft.com/office/drawing/2014/main" id="{26657A03-EB69-DC36-D7C2-8D3A9F748A4F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3"/>
          <a:srcRect l="65723" r="17192" b="86862"/>
          <a:stretch/>
        </p:blipFill>
        <p:spPr>
          <a:xfrm>
            <a:off x="11572875" y="0"/>
            <a:ext cx="419100" cy="900113"/>
          </a:xfrm>
          <a:prstGeom prst="rect">
            <a:avLst/>
          </a:prstGeom>
        </p:spPr>
      </p:pic>
      <p:sp>
        <p:nvSpPr>
          <p:cNvPr id="2" name="Triángulo isósceles 1">
            <a:extLst>
              <a:ext uri="{FF2B5EF4-FFF2-40B4-BE49-F238E27FC236}">
                <a16:creationId xmlns:a16="http://schemas.microsoft.com/office/drawing/2014/main" id="{17C9A790-11C5-6A0E-E9CA-20BF8676CEA2}"/>
              </a:ext>
            </a:extLst>
          </p:cNvPr>
          <p:cNvSpPr/>
          <p:nvPr userDrawn="1"/>
        </p:nvSpPr>
        <p:spPr>
          <a:xfrm>
            <a:off x="11313319" y="573882"/>
            <a:ext cx="447675" cy="357188"/>
          </a:xfrm>
          <a:prstGeom prst="triangl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 dirty="0"/>
          </a:p>
        </p:txBody>
      </p:sp>
      <p:sp>
        <p:nvSpPr>
          <p:cNvPr id="40" name="39 Rectángulo"/>
          <p:cNvSpPr/>
          <p:nvPr/>
        </p:nvSpPr>
        <p:spPr bwMode="invGray">
          <a:xfrm>
            <a:off x="11832167" y="0"/>
            <a:ext cx="10584" cy="585788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dirty="0"/>
          </a:p>
        </p:txBody>
      </p:sp>
      <p:sp>
        <p:nvSpPr>
          <p:cNvPr id="1030" name="21 Marcador de título"/>
          <p:cNvSpPr>
            <a:spLocks noGrp="1"/>
          </p:cNvSpPr>
          <p:nvPr>
            <p:ph type="title"/>
          </p:nvPr>
        </p:nvSpPr>
        <p:spPr bwMode="auto">
          <a:xfrm>
            <a:off x="623392" y="109728"/>
            <a:ext cx="11247040" cy="5760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1031" name="12 Marcador de texto"/>
          <p:cNvSpPr>
            <a:spLocks noGrp="1"/>
          </p:cNvSpPr>
          <p:nvPr>
            <p:ph type="body" idx="1"/>
          </p:nvPr>
        </p:nvSpPr>
        <p:spPr bwMode="auto">
          <a:xfrm>
            <a:off x="1199456" y="1052736"/>
            <a:ext cx="10657184" cy="55211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dirty="0"/>
              <a:t>Haga clic para modificar el estilo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n-US" dirty="0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8782051" y="612775"/>
            <a:ext cx="1276349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7010401" y="612775"/>
            <a:ext cx="1767417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11430000" y="6491288"/>
            <a:ext cx="641350" cy="366712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>
                <a:solidFill>
                  <a:srgbClr val="00B0F0"/>
                </a:solidFill>
              </a:defRPr>
            </a:lvl1pPr>
          </a:lstStyle>
          <a:p>
            <a:fld id="{F9AD5776-088C-544C-82A3-D85AF39DFC6D}" type="slidenum">
              <a:rPr lang="es-ES" smtClean="0"/>
              <a:pPr/>
              <a:t>‹Nº›</a:t>
            </a:fld>
            <a:endParaRPr lang="es-ES" dirty="0"/>
          </a:p>
        </p:txBody>
      </p:sp>
      <p:sp>
        <p:nvSpPr>
          <p:cNvPr id="27" name="CuadroTexto 26"/>
          <p:cNvSpPr txBox="1"/>
          <p:nvPr userDrawn="1"/>
        </p:nvSpPr>
        <p:spPr>
          <a:xfrm>
            <a:off x="7292571" y="6611779"/>
            <a:ext cx="418071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ES" sz="1000" dirty="0">
                <a:solidFill>
                  <a:srgbClr val="6699CC"/>
                </a:solidFill>
              </a:rPr>
              <a:t>Filosofía de las Ciencias del Derecho Penal / </a:t>
            </a:r>
            <a:r>
              <a:rPr lang="es-ES" sz="1000" baseline="0" dirty="0">
                <a:solidFill>
                  <a:srgbClr val="6699CC"/>
                </a:solidFill>
              </a:rPr>
              <a:t>Alex R. Zambrano Torres</a:t>
            </a:r>
            <a:endParaRPr lang="es-ES" sz="1000" dirty="0">
              <a:solidFill>
                <a:srgbClr val="6699CC"/>
              </a:solidFill>
            </a:endParaRPr>
          </a:p>
        </p:txBody>
      </p:sp>
      <p:sp>
        <p:nvSpPr>
          <p:cNvPr id="4" name="Rectángulo 3">
            <a:extLst>
              <a:ext uri="{FF2B5EF4-FFF2-40B4-BE49-F238E27FC236}">
                <a16:creationId xmlns:a16="http://schemas.microsoft.com/office/drawing/2014/main" id="{6404D1EE-06D0-7EE0-A227-1A46DDB9A201}"/>
              </a:ext>
            </a:extLst>
          </p:cNvPr>
          <p:cNvSpPr/>
          <p:nvPr userDrawn="1"/>
        </p:nvSpPr>
        <p:spPr>
          <a:xfrm>
            <a:off x="0" y="6483927"/>
            <a:ext cx="360218" cy="374073"/>
          </a:xfrm>
          <a:prstGeom prst="rect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/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A35CD635-AAFE-7E75-57EE-94378E656F57}"/>
              </a:ext>
            </a:extLst>
          </p:cNvPr>
          <p:cNvSpPr/>
          <p:nvPr userDrawn="1"/>
        </p:nvSpPr>
        <p:spPr>
          <a:xfrm>
            <a:off x="11587942" y="1"/>
            <a:ext cx="360218" cy="213360"/>
          </a:xfrm>
          <a:prstGeom prst="rect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/>
          </a:p>
        </p:txBody>
      </p:sp>
      <p:sp>
        <p:nvSpPr>
          <p:cNvPr id="6" name="Triángulo isósceles 5">
            <a:extLst>
              <a:ext uri="{FF2B5EF4-FFF2-40B4-BE49-F238E27FC236}">
                <a16:creationId xmlns:a16="http://schemas.microsoft.com/office/drawing/2014/main" id="{B6B87DC2-A74F-BF60-8B14-7C8087E90AE4}"/>
              </a:ext>
            </a:extLst>
          </p:cNvPr>
          <p:cNvSpPr/>
          <p:nvPr userDrawn="1"/>
        </p:nvSpPr>
        <p:spPr>
          <a:xfrm rot="7365519">
            <a:off x="11813881" y="712758"/>
            <a:ext cx="373486" cy="214824"/>
          </a:xfrm>
          <a:prstGeom prst="triangl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38" r:id="rId1"/>
    <p:sldLayoutId id="2147484030" r:id="rId2"/>
    <p:sldLayoutId id="2147484031" r:id="rId3"/>
    <p:sldLayoutId id="2147484032" r:id="rId4"/>
    <p:sldLayoutId id="2147484039" r:id="rId5"/>
    <p:sldLayoutId id="2147484040" r:id="rId6"/>
    <p:sldLayoutId id="2147484033" r:id="rId7"/>
    <p:sldLayoutId id="2147484034" r:id="rId8"/>
    <p:sldLayoutId id="2147484035" r:id="rId9"/>
    <p:sldLayoutId id="2147484036" r:id="rId10"/>
    <p:sldLayoutId id="2147484037" r:id="rId11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400" kern="1200">
          <a:solidFill>
            <a:srgbClr val="00B0F0"/>
          </a:solidFill>
          <a:latin typeface="Arial" panose="020B0604020202020204" pitchFamily="34" charset="0"/>
          <a:ea typeface="MS PGothic" panose="020B0600070205080204" pitchFamily="34" charset="-128"/>
          <a:cs typeface="MS PGothic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panose="020B0604020202020204" pitchFamily="34" charset="0"/>
          <a:ea typeface="MS PGothic" panose="020B0600070205080204" pitchFamily="34" charset="-128"/>
          <a:cs typeface="MS PGothic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panose="020B0604020202020204" pitchFamily="34" charset="0"/>
          <a:ea typeface="MS PGothic" panose="020B0600070205080204" pitchFamily="34" charset="-128"/>
          <a:cs typeface="MS PGothic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panose="020B0604020202020204" pitchFamily="34" charset="0"/>
          <a:ea typeface="MS PGothic" panose="020B0600070205080204" pitchFamily="34" charset="-128"/>
          <a:cs typeface="MS PGothic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panose="020B0604020202020204" pitchFamily="34" charset="0"/>
          <a:ea typeface="MS PGothic" panose="020B0600070205080204" pitchFamily="34" charset="-128"/>
          <a:cs typeface="MS PGothic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9pPr>
    </p:titleStyle>
    <p:bodyStyle>
      <a:lvl1pPr marL="365125" indent="-255588" algn="just" rtl="0" eaLnBrk="0" fontAlgn="base" hangingPunct="0">
        <a:spcBef>
          <a:spcPts val="300"/>
        </a:spcBef>
        <a:spcAft>
          <a:spcPct val="0"/>
        </a:spcAft>
        <a:buClr>
          <a:schemeClr val="accent4"/>
        </a:buClr>
        <a:buFont typeface="Wingdings" charset="2"/>
        <a:buChar char="§"/>
        <a:defRPr sz="2000" kern="1200">
          <a:solidFill>
            <a:schemeClr val="tx1"/>
          </a:solidFill>
          <a:latin typeface=""/>
          <a:ea typeface="MS PGothic" panose="020B0600070205080204" pitchFamily="34" charset="-128"/>
          <a:cs typeface="MS PGothic" charset="0"/>
        </a:defRPr>
      </a:lvl1pPr>
      <a:lvl2pPr marL="657225" indent="-246063" algn="l" rtl="0" eaLnBrk="0" fontAlgn="base" hangingPunct="0">
        <a:spcBef>
          <a:spcPts val="300"/>
        </a:spcBef>
        <a:spcAft>
          <a:spcPct val="0"/>
        </a:spcAft>
        <a:buClr>
          <a:schemeClr val="accent6">
            <a:lumMod val="50000"/>
          </a:schemeClr>
        </a:buClr>
        <a:buFont typeface="Georgia" charset="0"/>
        <a:buChar char="▫"/>
        <a:defRPr sz="2000" kern="1200">
          <a:solidFill>
            <a:schemeClr val="accent2"/>
          </a:solidFill>
          <a:latin typeface=""/>
          <a:ea typeface="MS PGothic" panose="020B0600070205080204" pitchFamily="34" charset="-128"/>
          <a:cs typeface="MS PGothic" charset="0"/>
        </a:defRPr>
      </a:lvl2pPr>
      <a:lvl3pPr marL="922338" indent="-219075" algn="l" rtl="0" eaLnBrk="0" fontAlgn="base" hangingPunct="0">
        <a:spcBef>
          <a:spcPts val="300"/>
        </a:spcBef>
        <a:spcAft>
          <a:spcPct val="0"/>
        </a:spcAft>
        <a:buClr>
          <a:schemeClr val="accent1"/>
        </a:buClr>
        <a:buFont typeface="Wingdings 2" charset="0"/>
        <a:buChar char=""/>
        <a:defRPr sz="2000" kern="1200">
          <a:solidFill>
            <a:schemeClr val="accent1"/>
          </a:solidFill>
          <a:latin typeface=""/>
          <a:ea typeface="MS PGothic" panose="020B0600070205080204" pitchFamily="34" charset="-128"/>
          <a:cs typeface="MS PGothic" charset="0"/>
        </a:defRPr>
      </a:lvl3pPr>
      <a:lvl4pPr marL="1179513" indent="-200025" algn="l" rtl="0" eaLnBrk="0" fontAlgn="base" hangingPunct="0">
        <a:spcBef>
          <a:spcPts val="300"/>
        </a:spcBef>
        <a:spcAft>
          <a:spcPct val="0"/>
        </a:spcAft>
        <a:buClr>
          <a:schemeClr val="accent1"/>
        </a:buClr>
        <a:buFont typeface="Wingdings 2" charset="0"/>
        <a:buChar char=""/>
        <a:defRPr sz="2000" kern="1200">
          <a:solidFill>
            <a:schemeClr val="accent1"/>
          </a:solidFill>
          <a:latin typeface=""/>
          <a:ea typeface="MS PGothic" panose="020B0600070205080204" pitchFamily="34" charset="-128"/>
          <a:cs typeface="MS PGothic" charset="0"/>
        </a:defRPr>
      </a:lvl4pPr>
      <a:lvl5pPr marL="1389063" indent="-182563" algn="l" rtl="0" eaLnBrk="0" fontAlgn="base" hangingPunct="0">
        <a:spcBef>
          <a:spcPts val="300"/>
        </a:spcBef>
        <a:spcAft>
          <a:spcPct val="0"/>
        </a:spcAft>
        <a:buClr>
          <a:srgbClr val="A04DA3"/>
        </a:buClr>
        <a:buFont typeface="Georgia" charset="0"/>
        <a:buChar char="▫"/>
        <a:defRPr sz="2000" kern="1200">
          <a:solidFill>
            <a:srgbClr val="A04DA3"/>
          </a:solidFill>
          <a:latin typeface=""/>
          <a:ea typeface="MS PGothic" panose="020B0600070205080204" pitchFamily="34" charset="-128"/>
          <a:cs typeface="MS PGothic" charset="0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3" cy="970450"/>
          </a:xfrm>
          <a:prstGeom prst="rect">
            <a:avLst/>
          </a:prstGeom>
          <a:effectLst>
            <a:outerShdw blurRad="25400" dir="17880000">
              <a:srgbClr val="000000">
                <a:alpha val="46000"/>
              </a:srgbClr>
            </a:outerShdw>
          </a:effectLst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95" y="1732451"/>
            <a:ext cx="10353763" cy="4058751"/>
          </a:xfrm>
          <a:prstGeom prst="rect">
            <a:avLst/>
          </a:prstGeom>
          <a:effectLst>
            <a:outerShdw blurRad="25400" dir="17880000">
              <a:srgbClr val="000000">
                <a:alpha val="46000"/>
              </a:srgbClr>
            </a:outerShdw>
          </a:effectLst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6" y="588327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lumMod val="95000"/>
                  </a:schemeClr>
                </a:solidFill>
                <a:effectLst>
                  <a:outerShdw blurRad="50800" dist="38100" dir="2700000" algn="tl" rotWithShape="0">
                    <a:schemeClr val="bg1">
                      <a:alpha val="43000"/>
                    </a:schemeClr>
                  </a:outerShdw>
                </a:effectLst>
              </a:defRPr>
            </a:lvl1pPr>
          </a:lstStyle>
          <a:p>
            <a:fld id="{2AB27AF6-FE39-4F62-9983-F30C9B4684FC}" type="datetimeFigureOut">
              <a:rPr lang="es-PE" smtClean="0"/>
              <a:t>23 Mar. 2025</a:t>
            </a:fld>
            <a:endParaRPr lang="es-P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97" y="5883277"/>
            <a:ext cx="66728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</a:schemeClr>
                </a:solidFill>
                <a:effectLst>
                  <a:outerShdw blurRad="50800" dist="38100" dir="2700000" algn="tl" rotWithShape="0">
                    <a:schemeClr val="bg1">
                      <a:alpha val="43000"/>
                    </a:schemeClr>
                  </a:outerShdw>
                </a:effectLst>
              </a:defRPr>
            </a:lvl1pPr>
          </a:lstStyle>
          <a:p>
            <a:endParaRPr lang="es-P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3" y="5883277"/>
            <a:ext cx="75354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lumMod val="95000"/>
                  </a:schemeClr>
                </a:solidFill>
                <a:effectLst>
                  <a:outerShdw blurRad="50800" dist="38100" dir="2700000" algn="tl" rotWithShape="0">
                    <a:schemeClr val="bg1">
                      <a:alpha val="43000"/>
                    </a:schemeClr>
                  </a:outerShdw>
                </a:effectLst>
              </a:defRPr>
            </a:lvl1pPr>
          </a:lstStyle>
          <a:p>
            <a:fld id="{178D097E-7714-427E-AC09-F370B0E5F0ED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99740316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4042" r:id="rId1"/>
    <p:sldLayoutId id="2147484043" r:id="rId2"/>
    <p:sldLayoutId id="2147484044" r:id="rId3"/>
    <p:sldLayoutId id="2147484045" r:id="rId4"/>
    <p:sldLayoutId id="2147484046" r:id="rId5"/>
    <p:sldLayoutId id="2147484047" r:id="rId6"/>
    <p:sldLayoutId id="2147484048" r:id="rId7"/>
    <p:sldLayoutId id="2147484049" r:id="rId8"/>
    <p:sldLayoutId id="2147484050" r:id="rId9"/>
    <p:sldLayoutId id="2147484051" r:id="rId10"/>
    <p:sldLayoutId id="2147484052" r:id="rId11"/>
    <p:sldLayoutId id="2147484053" r:id="rId12"/>
    <p:sldLayoutId id="2147484054" r:id="rId13"/>
    <p:sldLayoutId id="2147484055" r:id="rId14"/>
    <p:sldLayoutId id="2147484056" r:id="rId15"/>
    <p:sldLayoutId id="2147484057" r:id="rId16"/>
    <p:sldLayoutId id="2147484058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j-lt"/>
          <a:ea typeface="+mj-ea"/>
          <a:cs typeface="Trebuchet M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20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1pPr>
      <a:lvl2pPr marL="72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"/>
        <a:defRPr sz="18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2pPr>
      <a:lvl3pPr marL="1026000" indent="-2160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16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3pPr>
      <a:lvl4pPr marL="1386000" indent="-2160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"/>
        <a:defRPr sz="14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4pPr>
      <a:lvl5pPr marL="1674000" indent="-2160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14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5pPr>
      <a:lvl6pPr marL="20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14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6pPr>
      <a:lvl7pPr marL="240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14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7pPr>
      <a:lvl8pPr marL="278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14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8pPr>
      <a:lvl9pPr marL="310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14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5" name="Grupo 124">
            <a:extLst>
              <a:ext uri="{FF2B5EF4-FFF2-40B4-BE49-F238E27FC236}">
                <a16:creationId xmlns:a16="http://schemas.microsoft.com/office/drawing/2014/main" id="{30F9A767-8D0F-1966-5A50-A48531014298}"/>
              </a:ext>
            </a:extLst>
          </p:cNvPr>
          <p:cNvGrpSpPr/>
          <p:nvPr/>
        </p:nvGrpSpPr>
        <p:grpSpPr>
          <a:xfrm>
            <a:off x="9764592" y="0"/>
            <a:ext cx="481656" cy="1264353"/>
            <a:chOff x="10110535" y="3"/>
            <a:chExt cx="694191" cy="1822261"/>
          </a:xfrm>
        </p:grpSpPr>
        <p:sp>
          <p:nvSpPr>
            <p:cNvPr id="71" name="Rectángulo 8">
              <a:extLst>
                <a:ext uri="{FF2B5EF4-FFF2-40B4-BE49-F238E27FC236}">
                  <a16:creationId xmlns:a16="http://schemas.microsoft.com/office/drawing/2014/main" id="{A8B1CA4B-9F99-450E-EF62-9D7D6CD668C1}"/>
                </a:ext>
              </a:extLst>
            </p:cNvPr>
            <p:cNvSpPr/>
            <p:nvPr/>
          </p:nvSpPr>
          <p:spPr>
            <a:xfrm rot="5400000" flipH="1">
              <a:off x="9656030" y="673567"/>
              <a:ext cx="1603204" cy="694189"/>
            </a:xfrm>
            <a:custGeom>
              <a:avLst/>
              <a:gdLst>
                <a:gd name="connsiteX0" fmla="*/ 0 w 1850703"/>
                <a:gd name="connsiteY0" fmla="*/ 0 h 1087779"/>
                <a:gd name="connsiteX1" fmla="*/ 1850703 w 1850703"/>
                <a:gd name="connsiteY1" fmla="*/ 0 h 1087779"/>
                <a:gd name="connsiteX2" fmla="*/ 1850703 w 1850703"/>
                <a:gd name="connsiteY2" fmla="*/ 1087779 h 1087779"/>
                <a:gd name="connsiteX3" fmla="*/ 0 w 1850703"/>
                <a:gd name="connsiteY3" fmla="*/ 1087779 h 1087779"/>
                <a:gd name="connsiteX4" fmla="*/ 0 w 1850703"/>
                <a:gd name="connsiteY4" fmla="*/ 0 h 1087779"/>
                <a:gd name="connsiteX0" fmla="*/ 1178258 w 3028961"/>
                <a:gd name="connsiteY0" fmla="*/ 0 h 1087779"/>
                <a:gd name="connsiteX1" fmla="*/ 3028961 w 3028961"/>
                <a:gd name="connsiteY1" fmla="*/ 0 h 1087779"/>
                <a:gd name="connsiteX2" fmla="*/ 3028961 w 3028961"/>
                <a:gd name="connsiteY2" fmla="*/ 1087779 h 1087779"/>
                <a:gd name="connsiteX3" fmla="*/ 1178258 w 3028961"/>
                <a:gd name="connsiteY3" fmla="*/ 1087779 h 1087779"/>
                <a:gd name="connsiteX4" fmla="*/ 10 w 3028961"/>
                <a:gd name="connsiteY4" fmla="*/ 533964 h 1087779"/>
                <a:gd name="connsiteX5" fmla="*/ 1178258 w 3028961"/>
                <a:gd name="connsiteY5" fmla="*/ 0 h 1087779"/>
                <a:gd name="connsiteX0" fmla="*/ 1178258 w 3028961"/>
                <a:gd name="connsiteY0" fmla="*/ 0 h 1087779"/>
                <a:gd name="connsiteX1" fmla="*/ 3028961 w 3028961"/>
                <a:gd name="connsiteY1" fmla="*/ 0 h 1087779"/>
                <a:gd name="connsiteX2" fmla="*/ 3028961 w 3028961"/>
                <a:gd name="connsiteY2" fmla="*/ 1087779 h 1087779"/>
                <a:gd name="connsiteX3" fmla="*/ 1178258 w 3028961"/>
                <a:gd name="connsiteY3" fmla="*/ 1087779 h 1087779"/>
                <a:gd name="connsiteX4" fmla="*/ 10 w 3028961"/>
                <a:gd name="connsiteY4" fmla="*/ 533964 h 1087779"/>
                <a:gd name="connsiteX5" fmla="*/ 1178258 w 3028961"/>
                <a:gd name="connsiteY5" fmla="*/ 0 h 1087779"/>
                <a:gd name="connsiteX0" fmla="*/ 1178249 w 3028952"/>
                <a:gd name="connsiteY0" fmla="*/ 0 h 1087779"/>
                <a:gd name="connsiteX1" fmla="*/ 3028952 w 3028952"/>
                <a:gd name="connsiteY1" fmla="*/ 0 h 1087779"/>
                <a:gd name="connsiteX2" fmla="*/ 3028952 w 3028952"/>
                <a:gd name="connsiteY2" fmla="*/ 1087779 h 1087779"/>
                <a:gd name="connsiteX3" fmla="*/ 1178249 w 3028952"/>
                <a:gd name="connsiteY3" fmla="*/ 1087779 h 1087779"/>
                <a:gd name="connsiteX4" fmla="*/ 1 w 3028952"/>
                <a:gd name="connsiteY4" fmla="*/ 533964 h 1087779"/>
                <a:gd name="connsiteX5" fmla="*/ 1178249 w 3028952"/>
                <a:gd name="connsiteY5" fmla="*/ 0 h 10877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3028952" h="1087779">
                  <a:moveTo>
                    <a:pt x="1178249" y="0"/>
                  </a:moveTo>
                  <a:lnTo>
                    <a:pt x="3028952" y="0"/>
                  </a:lnTo>
                  <a:lnTo>
                    <a:pt x="3028952" y="1087779"/>
                  </a:lnTo>
                  <a:lnTo>
                    <a:pt x="1178249" y="1087779"/>
                  </a:lnTo>
                  <a:cubicBezTo>
                    <a:pt x="1182375" y="1087324"/>
                    <a:pt x="1873" y="534419"/>
                    <a:pt x="1" y="533964"/>
                  </a:cubicBezTo>
                  <a:lnTo>
                    <a:pt x="1178249" y="0"/>
                  </a:lnTo>
                  <a:close/>
                </a:path>
              </a:pathLst>
            </a:custGeom>
            <a:noFill/>
            <a:ln>
              <a:solidFill>
                <a:srgbClr val="FFCC6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lang="es-PE">
                <a:solidFill>
                  <a:prstClr val="white"/>
                </a:solidFill>
                <a:latin typeface="Calisto MT" panose="02040603050505030304"/>
              </a:endParaRPr>
            </a:p>
          </p:txBody>
        </p:sp>
        <p:sp>
          <p:nvSpPr>
            <p:cNvPr id="72" name="Rectángulo 71">
              <a:extLst>
                <a:ext uri="{FF2B5EF4-FFF2-40B4-BE49-F238E27FC236}">
                  <a16:creationId xmlns:a16="http://schemas.microsoft.com/office/drawing/2014/main" id="{85499FAF-1716-D83F-269D-7B96A2BE3988}"/>
                </a:ext>
              </a:extLst>
            </p:cNvPr>
            <p:cNvSpPr/>
            <p:nvPr/>
          </p:nvSpPr>
          <p:spPr>
            <a:xfrm rot="5400000">
              <a:off x="10257605" y="-147067"/>
              <a:ext cx="400048" cy="694188"/>
            </a:xfrm>
            <a:prstGeom prst="rect">
              <a:avLst/>
            </a:prstGeom>
            <a:solidFill>
              <a:srgbClr val="FFC00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lang="es-PE" dirty="0">
                <a:solidFill>
                  <a:prstClr val="white"/>
                </a:solidFill>
                <a:latin typeface="Calisto MT" panose="02040603050505030304"/>
              </a:endParaRPr>
            </a:p>
          </p:txBody>
        </p:sp>
        <p:sp>
          <p:nvSpPr>
            <p:cNvPr id="73" name="Elipse 72">
              <a:extLst>
                <a:ext uri="{FF2B5EF4-FFF2-40B4-BE49-F238E27FC236}">
                  <a16:creationId xmlns:a16="http://schemas.microsoft.com/office/drawing/2014/main" id="{F9F93C78-10CB-E12C-0EA6-6036C7AACB60}"/>
                </a:ext>
              </a:extLst>
            </p:cNvPr>
            <p:cNvSpPr/>
            <p:nvPr/>
          </p:nvSpPr>
          <p:spPr>
            <a:xfrm>
              <a:off x="10406769" y="1216262"/>
              <a:ext cx="111214" cy="106206"/>
            </a:xfrm>
            <a:prstGeom prst="ellipse">
              <a:avLst/>
            </a:prstGeom>
            <a:noFill/>
            <a:ln>
              <a:solidFill>
                <a:srgbClr val="FFCC6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PE"/>
            </a:p>
          </p:txBody>
        </p:sp>
        <p:cxnSp>
          <p:nvCxnSpPr>
            <p:cNvPr id="74" name="Conector recto 73">
              <a:extLst>
                <a:ext uri="{FF2B5EF4-FFF2-40B4-BE49-F238E27FC236}">
                  <a16:creationId xmlns:a16="http://schemas.microsoft.com/office/drawing/2014/main" id="{4C843741-D9CF-14D6-F15F-EF3A15986EAB}"/>
                </a:ext>
              </a:extLst>
            </p:cNvPr>
            <p:cNvCxnSpPr>
              <a:cxnSpLocks/>
              <a:endCxn id="73" idx="0"/>
            </p:cNvCxnSpPr>
            <p:nvPr/>
          </p:nvCxnSpPr>
          <p:spPr>
            <a:xfrm>
              <a:off x="10462376" y="863169"/>
              <a:ext cx="0" cy="353093"/>
            </a:xfrm>
            <a:prstGeom prst="line">
              <a:avLst/>
            </a:prstGeom>
            <a:ln>
              <a:solidFill>
                <a:srgbClr val="FFCC6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26" name="Rectángulo 125">
            <a:extLst>
              <a:ext uri="{FF2B5EF4-FFF2-40B4-BE49-F238E27FC236}">
                <a16:creationId xmlns:a16="http://schemas.microsoft.com/office/drawing/2014/main" id="{CA3A73E0-5EDD-EFD2-D57F-8B037916BF12}"/>
              </a:ext>
            </a:extLst>
          </p:cNvPr>
          <p:cNvSpPr/>
          <p:nvPr/>
        </p:nvSpPr>
        <p:spPr>
          <a:xfrm>
            <a:off x="1" y="6637866"/>
            <a:ext cx="485421" cy="220135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/>
          </a:p>
        </p:txBody>
      </p:sp>
      <p:cxnSp>
        <p:nvCxnSpPr>
          <p:cNvPr id="3" name="Conector recto 2">
            <a:extLst>
              <a:ext uri="{FF2B5EF4-FFF2-40B4-BE49-F238E27FC236}">
                <a16:creationId xmlns:a16="http://schemas.microsoft.com/office/drawing/2014/main" id="{0D25BAE6-348B-3F85-3003-A2DE042216A7}"/>
              </a:ext>
            </a:extLst>
          </p:cNvPr>
          <p:cNvCxnSpPr>
            <a:stCxn id="71" idx="4"/>
          </p:cNvCxnSpPr>
          <p:nvPr/>
        </p:nvCxnSpPr>
        <p:spPr>
          <a:xfrm>
            <a:off x="10009816" y="1264353"/>
            <a:ext cx="2182184" cy="0"/>
          </a:xfrm>
          <a:prstGeom prst="line">
            <a:avLst/>
          </a:prstGeom>
          <a:ln w="19050">
            <a:solidFill>
              <a:srgbClr val="FFCC66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CuadroTexto 1">
            <a:extLst>
              <a:ext uri="{FF2B5EF4-FFF2-40B4-BE49-F238E27FC236}">
                <a16:creationId xmlns:a16="http://schemas.microsoft.com/office/drawing/2014/main" id="{DC9C4BE7-8593-F9F6-EFA9-E977F8BCBAE9}"/>
              </a:ext>
            </a:extLst>
          </p:cNvPr>
          <p:cNvSpPr txBox="1"/>
          <p:nvPr/>
        </p:nvSpPr>
        <p:spPr>
          <a:xfrm>
            <a:off x="5166799" y="1010165"/>
            <a:ext cx="5723465" cy="30469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MX" sz="1800" b="1" dirty="0">
                <a:solidFill>
                  <a:srgbClr val="FFC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</a:p>
          <a:p>
            <a:endParaRPr lang="es-MX" sz="1800" b="1" dirty="0">
              <a:solidFill>
                <a:srgbClr val="FFC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s-MX" sz="1800" b="1" dirty="0">
              <a:solidFill>
                <a:srgbClr val="FFC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endParaRPr lang="es-ES" altLang="es-PE" sz="3600" b="1" dirty="0">
              <a:latin typeface="Eras Bold ITC" panose="020B0907030504020204" pitchFamily="34" charset="0"/>
            </a:endParaRPr>
          </a:p>
          <a:p>
            <a:pPr algn="ctr"/>
            <a:r>
              <a:rPr lang="es-ES" altLang="es-PE" sz="4400" b="1" dirty="0">
                <a:latin typeface="Agency FB" panose="020B0503020202020204" pitchFamily="34" charset="0"/>
              </a:rPr>
              <a:t>FILOSOFÍA</a:t>
            </a:r>
            <a:endParaRPr lang="es-MX" sz="2000" b="1" dirty="0">
              <a:solidFill>
                <a:srgbClr val="FFC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endParaRPr lang="es-MX" sz="2000" b="1" dirty="0">
              <a:solidFill>
                <a:srgbClr val="FFC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es-MX" sz="2000" b="1" dirty="0">
                <a:solidFill>
                  <a:srgbClr val="FFC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ALEX RICARDO ZAMBRANO TORRES </a:t>
            </a:r>
          </a:p>
          <a:p>
            <a:pPr algn="ctr"/>
            <a:r>
              <a:rPr lang="es-MX" b="1" dirty="0">
                <a:solidFill>
                  <a:srgbClr val="FFC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Doctor en Derecho</a:t>
            </a:r>
          </a:p>
        </p:txBody>
      </p:sp>
      <p:grpSp>
        <p:nvGrpSpPr>
          <p:cNvPr id="324" name="Grupo 323">
            <a:extLst>
              <a:ext uri="{FF2B5EF4-FFF2-40B4-BE49-F238E27FC236}">
                <a16:creationId xmlns:a16="http://schemas.microsoft.com/office/drawing/2014/main" id="{C5033E12-74E4-636E-CCAE-E52579AD42C6}"/>
              </a:ext>
            </a:extLst>
          </p:cNvPr>
          <p:cNvGrpSpPr/>
          <p:nvPr/>
        </p:nvGrpSpPr>
        <p:grpSpPr>
          <a:xfrm>
            <a:off x="711515" y="1510556"/>
            <a:ext cx="3796985" cy="4090517"/>
            <a:chOff x="2086084" y="1058371"/>
            <a:chExt cx="4191001" cy="4514993"/>
          </a:xfrm>
        </p:grpSpPr>
        <p:sp>
          <p:nvSpPr>
            <p:cNvPr id="325" name="Elipse 324">
              <a:extLst>
                <a:ext uri="{FF2B5EF4-FFF2-40B4-BE49-F238E27FC236}">
                  <a16:creationId xmlns:a16="http://schemas.microsoft.com/office/drawing/2014/main" id="{5371F04A-B5FF-592A-3027-369D01BAC10D}"/>
                </a:ext>
              </a:extLst>
            </p:cNvPr>
            <p:cNvSpPr/>
            <p:nvPr/>
          </p:nvSpPr>
          <p:spPr>
            <a:xfrm>
              <a:off x="2086084" y="1058371"/>
              <a:ext cx="4191001" cy="4195762"/>
            </a:xfrm>
            <a:prstGeom prst="ellipse">
              <a:avLst/>
            </a:prstGeom>
            <a:solidFill>
              <a:sysClr val="window" lastClr="FFFFFF"/>
            </a:solidFill>
            <a:ln w="28575" cap="rnd" cmpd="sng" algn="ctr">
              <a:solidFill>
                <a:srgbClr val="212123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s-PE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sto MT" panose="02040603050505030304"/>
                <a:ea typeface="+mn-ea"/>
                <a:cs typeface="+mn-cs"/>
              </a:endParaRPr>
            </a:p>
          </p:txBody>
        </p:sp>
        <p:sp>
          <p:nvSpPr>
            <p:cNvPr id="326" name="CuadroTexto 325">
              <a:extLst>
                <a:ext uri="{FF2B5EF4-FFF2-40B4-BE49-F238E27FC236}">
                  <a16:creationId xmlns:a16="http://schemas.microsoft.com/office/drawing/2014/main" id="{0D6CF9E8-A1AB-6D1D-1017-17E45463777A}"/>
                </a:ext>
              </a:extLst>
            </p:cNvPr>
            <p:cNvSpPr txBox="1"/>
            <p:nvPr/>
          </p:nvSpPr>
          <p:spPr>
            <a:xfrm>
              <a:off x="2338184" y="1439514"/>
              <a:ext cx="3710940" cy="4133850"/>
            </a:xfrm>
            <a:prstGeom prst="rect">
              <a:avLst/>
            </a:prstGeom>
            <a:noFill/>
          </p:spPr>
          <p:txBody>
            <a:bodyPr wrap="none" rtlCol="0">
              <a:prstTxWarp prst="textArchUp">
                <a:avLst>
                  <a:gd name="adj" fmla="val 12603367"/>
                </a:avLst>
              </a:prstTxWarp>
              <a:spAutoFit/>
            </a:bodyPr>
            <a:lstStyle/>
            <a:p>
              <a:pPr marL="0" marR="0" lvl="0" indent="0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s-ES" sz="2800" b="1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Monotype Corsiva" panose="03010101010201010101" pitchFamily="66" charset="0"/>
                  <a:ea typeface="+mn-ea"/>
                  <a:cs typeface="+mn-cs"/>
                </a:rPr>
                <a:t>  </a:t>
              </a:r>
              <a:r>
                <a:rPr kumimoji="0" lang="es-ES" sz="2400" b="1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Monotype Corsiva" panose="03010101010201010101" pitchFamily="66" charset="0"/>
                  <a:ea typeface="+mn-ea"/>
                  <a:cs typeface="+mn-cs"/>
                </a:rPr>
                <a:t>Alex Ricardo Zambrano Torres</a:t>
              </a:r>
              <a:endParaRPr kumimoji="0" lang="es-PE" sz="28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onotype Corsiva" panose="03010101010201010101" pitchFamily="66" charset="0"/>
                <a:ea typeface="+mn-ea"/>
                <a:cs typeface="+mn-cs"/>
              </a:endParaRPr>
            </a:p>
          </p:txBody>
        </p:sp>
        <p:sp>
          <p:nvSpPr>
            <p:cNvPr id="327" name="CuadroTexto 326">
              <a:extLst>
                <a:ext uri="{FF2B5EF4-FFF2-40B4-BE49-F238E27FC236}">
                  <a16:creationId xmlns:a16="http://schemas.microsoft.com/office/drawing/2014/main" id="{C38AA76F-1D7B-A5C3-1BF8-6B048FA505A6}"/>
                </a:ext>
              </a:extLst>
            </p:cNvPr>
            <p:cNvSpPr txBox="1"/>
            <p:nvPr/>
          </p:nvSpPr>
          <p:spPr>
            <a:xfrm>
              <a:off x="3213722" y="1960213"/>
              <a:ext cx="1981200" cy="1741170"/>
            </a:xfrm>
            <a:prstGeom prst="rect">
              <a:avLst/>
            </a:prstGeom>
            <a:noFill/>
          </p:spPr>
          <p:txBody>
            <a:bodyPr wrap="none" rtlCol="0">
              <a:prstTxWarp prst="textArchUp">
                <a:avLst>
                  <a:gd name="adj" fmla="val 11880560"/>
                </a:avLst>
              </a:prstTxWarp>
              <a:spAutoFit/>
            </a:bodyPr>
            <a:lstStyle/>
            <a:p>
              <a:pPr marL="0" marR="0" lvl="0" indent="0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s-ES" sz="2400" b="1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Monotype Corsiva" panose="03010101010201010101" pitchFamily="66" charset="0"/>
                  <a:ea typeface="+mn-ea"/>
                  <a:cs typeface="+mn-cs"/>
                </a:rPr>
                <a:t>     </a:t>
              </a:r>
              <a:r>
                <a:rPr kumimoji="0" lang="es-ES" sz="2000" b="1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Monotype Corsiva" panose="03010101010201010101" pitchFamily="66" charset="0"/>
                  <a:ea typeface="+mn-ea"/>
                  <a:cs typeface="+mn-cs"/>
                </a:rPr>
                <a:t>Fhilosophorum</a:t>
              </a:r>
              <a:endParaRPr kumimoji="0" lang="es-PE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onotype Corsiva" panose="03010101010201010101" pitchFamily="66" charset="0"/>
                <a:ea typeface="+mn-ea"/>
                <a:cs typeface="+mn-cs"/>
              </a:endParaRPr>
            </a:p>
          </p:txBody>
        </p:sp>
        <p:grpSp>
          <p:nvGrpSpPr>
            <p:cNvPr id="328" name="Grupo 327">
              <a:extLst>
                <a:ext uri="{FF2B5EF4-FFF2-40B4-BE49-F238E27FC236}">
                  <a16:creationId xmlns:a16="http://schemas.microsoft.com/office/drawing/2014/main" id="{DACB79C0-2041-E810-AE0D-DA778AE239FE}"/>
                </a:ext>
              </a:extLst>
            </p:cNvPr>
            <p:cNvGrpSpPr/>
            <p:nvPr/>
          </p:nvGrpSpPr>
          <p:grpSpPr>
            <a:xfrm>
              <a:off x="2902868" y="2092424"/>
              <a:ext cx="3108264" cy="2029301"/>
              <a:chOff x="2395357" y="2978499"/>
              <a:chExt cx="2198869" cy="1435581"/>
            </a:xfrm>
          </p:grpSpPr>
          <p:sp>
            <p:nvSpPr>
              <p:cNvPr id="377" name="Rectángulo 376">
                <a:extLst>
                  <a:ext uri="{FF2B5EF4-FFF2-40B4-BE49-F238E27FC236}">
                    <a16:creationId xmlns:a16="http://schemas.microsoft.com/office/drawing/2014/main" id="{6D589DC9-B2FE-DED1-1EE0-2C5F046DF455}"/>
                  </a:ext>
                </a:extLst>
              </p:cNvPr>
              <p:cNvSpPr/>
              <p:nvPr/>
            </p:nvSpPr>
            <p:spPr>
              <a:xfrm>
                <a:off x="2653506" y="3131231"/>
                <a:ext cx="1269207" cy="121442"/>
              </a:xfrm>
              <a:prstGeom prst="rect">
                <a:avLst/>
              </a:prstGeom>
              <a:noFill/>
              <a:ln w="12700" cap="flat" cmpd="sng" algn="ctr">
                <a:solidFill>
                  <a:sysClr val="windowText" lastClr="000000"/>
                </a:solidFill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4572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s-PE" sz="180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378" name="Elipse 377">
                <a:extLst>
                  <a:ext uri="{FF2B5EF4-FFF2-40B4-BE49-F238E27FC236}">
                    <a16:creationId xmlns:a16="http://schemas.microsoft.com/office/drawing/2014/main" id="{82F2B3B8-FB18-2920-6C9B-AE81883793FE}"/>
                  </a:ext>
                </a:extLst>
              </p:cNvPr>
              <p:cNvSpPr/>
              <p:nvPr/>
            </p:nvSpPr>
            <p:spPr>
              <a:xfrm>
                <a:off x="3902870" y="3086780"/>
                <a:ext cx="214313" cy="214313"/>
              </a:xfrm>
              <a:prstGeom prst="ellipse">
                <a:avLst/>
              </a:prstGeom>
              <a:solidFill>
                <a:sysClr val="window" lastClr="FFFFFF"/>
              </a:solidFill>
              <a:ln w="12700" cap="flat" cmpd="sng" algn="ctr">
                <a:solidFill>
                  <a:sysClr val="windowText" lastClr="000000"/>
                </a:solidFill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4572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s-PE" sz="180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379" name="CuadroTexto 378">
                <a:extLst>
                  <a:ext uri="{FF2B5EF4-FFF2-40B4-BE49-F238E27FC236}">
                    <a16:creationId xmlns:a16="http://schemas.microsoft.com/office/drawing/2014/main" id="{D2FDADD4-FB57-0658-3E51-E365EB9BA006}"/>
                  </a:ext>
                </a:extLst>
              </p:cNvPr>
              <p:cNvSpPr txBox="1"/>
              <p:nvPr/>
            </p:nvSpPr>
            <p:spPr>
              <a:xfrm>
                <a:off x="3869515" y="2989653"/>
                <a:ext cx="271462" cy="37014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marL="0" marR="0" lvl="0" indent="0" defTabSz="4572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s-PE" sz="2800" b="1" i="0" u="none" strike="noStrike" kern="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¢</a:t>
                </a:r>
                <a:endParaRPr kumimoji="0" lang="es-PE" sz="12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380" name="Rectángulo 379">
                <a:extLst>
                  <a:ext uri="{FF2B5EF4-FFF2-40B4-BE49-F238E27FC236}">
                    <a16:creationId xmlns:a16="http://schemas.microsoft.com/office/drawing/2014/main" id="{849E65F9-5190-E7FA-2DFB-5781A71891E9}"/>
                  </a:ext>
                </a:extLst>
              </p:cNvPr>
              <p:cNvSpPr/>
              <p:nvPr/>
            </p:nvSpPr>
            <p:spPr>
              <a:xfrm>
                <a:off x="2646362" y="4200413"/>
                <a:ext cx="1269207" cy="121442"/>
              </a:xfrm>
              <a:prstGeom prst="rect">
                <a:avLst/>
              </a:prstGeom>
              <a:noFill/>
              <a:ln w="12700" cap="flat" cmpd="sng" algn="ctr">
                <a:solidFill>
                  <a:sysClr val="windowText" lastClr="000000"/>
                </a:solidFill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4572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s-PE" sz="180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381" name="Elipse 380">
                <a:extLst>
                  <a:ext uri="{FF2B5EF4-FFF2-40B4-BE49-F238E27FC236}">
                    <a16:creationId xmlns:a16="http://schemas.microsoft.com/office/drawing/2014/main" id="{3D575A8D-307D-E43D-35A0-4FEB83AD4A4D}"/>
                  </a:ext>
                </a:extLst>
              </p:cNvPr>
              <p:cNvSpPr/>
              <p:nvPr/>
            </p:nvSpPr>
            <p:spPr>
              <a:xfrm>
                <a:off x="3907632" y="4155961"/>
                <a:ext cx="214313" cy="214313"/>
              </a:xfrm>
              <a:prstGeom prst="ellipse">
                <a:avLst/>
              </a:prstGeom>
              <a:solidFill>
                <a:sysClr val="window" lastClr="FFFFFF"/>
              </a:solidFill>
              <a:ln w="12700" cap="flat" cmpd="sng" algn="ctr">
                <a:solidFill>
                  <a:sysClr val="windowText" lastClr="000000"/>
                </a:solidFill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4572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s-PE" sz="180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grpSp>
            <p:nvGrpSpPr>
              <p:cNvPr id="382" name="Grupo 381">
                <a:extLst>
                  <a:ext uri="{FF2B5EF4-FFF2-40B4-BE49-F238E27FC236}">
                    <a16:creationId xmlns:a16="http://schemas.microsoft.com/office/drawing/2014/main" id="{9CC9CBE3-9053-714B-934F-3BD262F800B9}"/>
                  </a:ext>
                </a:extLst>
              </p:cNvPr>
              <p:cNvGrpSpPr/>
              <p:nvPr/>
            </p:nvGrpSpPr>
            <p:grpSpPr>
              <a:xfrm>
                <a:off x="3890646" y="3899105"/>
                <a:ext cx="287409" cy="514975"/>
                <a:chOff x="3032602" y="3923031"/>
                <a:chExt cx="287409" cy="514975"/>
              </a:xfrm>
            </p:grpSpPr>
            <p:sp>
              <p:nvSpPr>
                <p:cNvPr id="407" name="CuadroTexto 406">
                  <a:extLst>
                    <a:ext uri="{FF2B5EF4-FFF2-40B4-BE49-F238E27FC236}">
                      <a16:creationId xmlns:a16="http://schemas.microsoft.com/office/drawing/2014/main" id="{31106D2F-B052-2E88-3D43-39FC17817E48}"/>
                    </a:ext>
                  </a:extLst>
                </p:cNvPr>
                <p:cNvSpPr txBox="1"/>
                <p:nvPr/>
              </p:nvSpPr>
              <p:spPr>
                <a:xfrm rot="2695597">
                  <a:off x="3034014" y="4067866"/>
                  <a:ext cx="285997" cy="37014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 marL="0" marR="0" lvl="0" indent="0" defTabSz="4572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s-ES" sz="28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Aharoni" panose="02010803020104030203" pitchFamily="2" charset="-79"/>
                      <a:ea typeface="+mn-ea"/>
                      <a:cs typeface="Aharoni" panose="02010803020104030203" pitchFamily="2" charset="-79"/>
                    </a:rPr>
                    <a:t>+</a:t>
                  </a:r>
                  <a:endParaRPr kumimoji="0" lang="es-PE" sz="2800" b="0" i="0" u="none" strike="noStrike" kern="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haroni" panose="02010803020104030203" pitchFamily="2" charset="-79"/>
                    <a:ea typeface="+mn-ea"/>
                    <a:cs typeface="Aharoni" panose="02010803020104030203" pitchFamily="2" charset="-79"/>
                  </a:endParaRPr>
                </a:p>
              </p:txBody>
            </p:sp>
            <p:sp>
              <p:nvSpPr>
                <p:cNvPr id="408" name="CuadroTexto 407">
                  <a:extLst>
                    <a:ext uri="{FF2B5EF4-FFF2-40B4-BE49-F238E27FC236}">
                      <a16:creationId xmlns:a16="http://schemas.microsoft.com/office/drawing/2014/main" id="{4B711AFE-65BA-828D-C242-736591913483}"/>
                    </a:ext>
                  </a:extLst>
                </p:cNvPr>
                <p:cNvSpPr txBox="1"/>
                <p:nvPr/>
              </p:nvSpPr>
              <p:spPr>
                <a:xfrm>
                  <a:off x="3032602" y="3923031"/>
                  <a:ext cx="55881" cy="32659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marL="0" marR="0" lvl="0" indent="0" defTabSz="4572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s-ES" sz="24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Aharoni" panose="02010803020104030203" pitchFamily="2" charset="-79"/>
                      <a:ea typeface="+mn-ea"/>
                      <a:cs typeface="Aharoni" panose="02010803020104030203" pitchFamily="2" charset="-79"/>
                    </a:rPr>
                    <a:t>.</a:t>
                  </a:r>
                  <a:endParaRPr kumimoji="0" lang="es-PE" sz="2000" b="0" i="0" u="none" strike="noStrike" kern="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haroni" panose="02010803020104030203" pitchFamily="2" charset="-79"/>
                    <a:ea typeface="+mn-ea"/>
                    <a:cs typeface="Aharoni" panose="02010803020104030203" pitchFamily="2" charset="-79"/>
                  </a:endParaRPr>
                </a:p>
              </p:txBody>
            </p:sp>
            <p:sp>
              <p:nvSpPr>
                <p:cNvPr id="409" name="CuadroTexto 408">
                  <a:extLst>
                    <a:ext uri="{FF2B5EF4-FFF2-40B4-BE49-F238E27FC236}">
                      <a16:creationId xmlns:a16="http://schemas.microsoft.com/office/drawing/2014/main" id="{594224F2-D765-5E99-7A64-78BCD4E99216}"/>
                    </a:ext>
                  </a:extLst>
                </p:cNvPr>
                <p:cNvSpPr txBox="1"/>
                <p:nvPr/>
              </p:nvSpPr>
              <p:spPr>
                <a:xfrm>
                  <a:off x="3155902" y="4003302"/>
                  <a:ext cx="55881" cy="32659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marL="0" marR="0" lvl="0" indent="0" defTabSz="4572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s-ES" sz="24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Aharoni" panose="02010803020104030203" pitchFamily="2" charset="-79"/>
                      <a:ea typeface="+mn-ea"/>
                      <a:cs typeface="Aharoni" panose="02010803020104030203" pitchFamily="2" charset="-79"/>
                    </a:rPr>
                    <a:t>.</a:t>
                  </a:r>
                  <a:endParaRPr kumimoji="0" lang="es-PE" sz="2000" b="0" i="0" u="none" strike="noStrike" kern="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haroni" panose="02010803020104030203" pitchFamily="2" charset="-79"/>
                    <a:ea typeface="+mn-ea"/>
                    <a:cs typeface="Aharoni" panose="02010803020104030203" pitchFamily="2" charset="-79"/>
                  </a:endParaRPr>
                </a:p>
              </p:txBody>
            </p:sp>
            <p:sp>
              <p:nvSpPr>
                <p:cNvPr id="410" name="CuadroTexto 409">
                  <a:extLst>
                    <a:ext uri="{FF2B5EF4-FFF2-40B4-BE49-F238E27FC236}">
                      <a16:creationId xmlns:a16="http://schemas.microsoft.com/office/drawing/2014/main" id="{A1E94D1E-F0B3-0A80-30A6-66D547F623F8}"/>
                    </a:ext>
                  </a:extLst>
                </p:cNvPr>
                <p:cNvSpPr txBox="1"/>
                <p:nvPr/>
              </p:nvSpPr>
              <p:spPr>
                <a:xfrm>
                  <a:off x="3054558" y="4002989"/>
                  <a:ext cx="55881" cy="32659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marL="0" marR="0" lvl="0" indent="0" defTabSz="4572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s-ES" sz="24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Aharoni" panose="02010803020104030203" pitchFamily="2" charset="-79"/>
                      <a:ea typeface="+mn-ea"/>
                      <a:cs typeface="Aharoni" panose="02010803020104030203" pitchFamily="2" charset="-79"/>
                    </a:rPr>
                    <a:t>.</a:t>
                  </a:r>
                  <a:endParaRPr kumimoji="0" lang="es-PE" sz="2000" b="0" i="0" u="none" strike="noStrike" kern="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haroni" panose="02010803020104030203" pitchFamily="2" charset="-79"/>
                    <a:ea typeface="+mn-ea"/>
                    <a:cs typeface="Aharoni" panose="02010803020104030203" pitchFamily="2" charset="-79"/>
                  </a:endParaRPr>
                </a:p>
              </p:txBody>
            </p:sp>
            <p:sp>
              <p:nvSpPr>
                <p:cNvPr id="411" name="CuadroTexto 410">
                  <a:extLst>
                    <a:ext uri="{FF2B5EF4-FFF2-40B4-BE49-F238E27FC236}">
                      <a16:creationId xmlns:a16="http://schemas.microsoft.com/office/drawing/2014/main" id="{2079F111-A0A1-0852-C3A6-A862F6DDE1CD}"/>
                    </a:ext>
                  </a:extLst>
                </p:cNvPr>
                <p:cNvSpPr txBox="1"/>
                <p:nvPr/>
              </p:nvSpPr>
              <p:spPr>
                <a:xfrm>
                  <a:off x="3052330" y="4111154"/>
                  <a:ext cx="55881" cy="32659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marL="0" marR="0" lvl="0" indent="0" defTabSz="4572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s-ES" sz="24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Aharoni" panose="02010803020104030203" pitchFamily="2" charset="-79"/>
                      <a:ea typeface="+mn-ea"/>
                      <a:cs typeface="Aharoni" panose="02010803020104030203" pitchFamily="2" charset="-79"/>
                    </a:rPr>
                    <a:t>.</a:t>
                  </a:r>
                  <a:endParaRPr kumimoji="0" lang="es-PE" sz="2000" b="0" i="0" u="none" strike="noStrike" kern="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haroni" panose="02010803020104030203" pitchFamily="2" charset="-79"/>
                    <a:ea typeface="+mn-ea"/>
                    <a:cs typeface="Aharoni" panose="02010803020104030203" pitchFamily="2" charset="-79"/>
                  </a:endParaRPr>
                </a:p>
              </p:txBody>
            </p:sp>
            <p:sp>
              <p:nvSpPr>
                <p:cNvPr id="412" name="Elipse 411">
                  <a:extLst>
                    <a:ext uri="{FF2B5EF4-FFF2-40B4-BE49-F238E27FC236}">
                      <a16:creationId xmlns:a16="http://schemas.microsoft.com/office/drawing/2014/main" id="{604B432F-E86D-E228-B290-D4CB7D2BDBFF}"/>
                    </a:ext>
                  </a:extLst>
                </p:cNvPr>
                <p:cNvSpPr/>
                <p:nvPr/>
              </p:nvSpPr>
              <p:spPr>
                <a:xfrm>
                  <a:off x="3120231" y="4244974"/>
                  <a:ext cx="80963" cy="80963"/>
                </a:xfrm>
                <a:prstGeom prst="ellipse">
                  <a:avLst/>
                </a:prstGeom>
                <a:noFill/>
                <a:ln w="12700" cap="flat" cmpd="sng" algn="ctr">
                  <a:solidFill>
                    <a:sysClr val="windowText" lastClr="000000"/>
                  </a:solidFill>
                  <a:prstDash val="solid"/>
                  <a:miter lim="800000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4572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s-PE" sz="1800" b="0" i="0" u="none" strike="noStrike" kern="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</p:grpSp>
          <p:sp>
            <p:nvSpPr>
              <p:cNvPr id="383" name="CuadroTexto 382">
                <a:extLst>
                  <a:ext uri="{FF2B5EF4-FFF2-40B4-BE49-F238E27FC236}">
                    <a16:creationId xmlns:a16="http://schemas.microsoft.com/office/drawing/2014/main" id="{8E418FA2-B007-CBA1-41FB-89F2065786BD}"/>
                  </a:ext>
                </a:extLst>
              </p:cNvPr>
              <p:cNvSpPr txBox="1"/>
              <p:nvPr/>
            </p:nvSpPr>
            <p:spPr>
              <a:xfrm rot="18471217">
                <a:off x="2583594" y="3638319"/>
                <a:ext cx="815578" cy="17418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defTabSz="4572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s-ES" sz="1000" b="1" i="0" u="none" strike="noStrike" kern="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Monotype Corsiva" panose="03010101010201010101" pitchFamily="66" charset="0"/>
                    <a:ea typeface="+mn-ea"/>
                    <a:cs typeface="+mn-cs"/>
                  </a:rPr>
                  <a:t>Alterum  non  laedere</a:t>
                </a:r>
                <a:endParaRPr kumimoji="0" lang="es-PE" sz="1200" b="1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Monotype Corsiva" panose="03010101010201010101" pitchFamily="66" charset="0"/>
                  <a:ea typeface="+mn-ea"/>
                  <a:cs typeface="+mn-cs"/>
                </a:endParaRPr>
              </a:p>
            </p:txBody>
          </p:sp>
          <p:sp>
            <p:nvSpPr>
              <p:cNvPr id="384" name="CuadroTexto 383">
                <a:extLst>
                  <a:ext uri="{FF2B5EF4-FFF2-40B4-BE49-F238E27FC236}">
                    <a16:creationId xmlns:a16="http://schemas.microsoft.com/office/drawing/2014/main" id="{C2BE4BC8-95DE-BAF5-09B3-77669ABBFA6B}"/>
                  </a:ext>
                </a:extLst>
              </p:cNvPr>
              <p:cNvSpPr txBox="1"/>
              <p:nvPr/>
            </p:nvSpPr>
            <p:spPr>
              <a:xfrm>
                <a:off x="2796634" y="3978816"/>
                <a:ext cx="936917" cy="19595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defTabSz="4572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s-ES" sz="1200" b="1" i="1" u="none" strike="noStrike" kern="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Monotype Corsiva" panose="03010101010201010101" pitchFamily="66" charset="0"/>
                    <a:ea typeface="+mn-ea"/>
                    <a:cs typeface="+mn-cs"/>
                  </a:rPr>
                  <a:t>Suum cuique tribuere</a:t>
                </a:r>
                <a:endParaRPr kumimoji="0" lang="es-PE" sz="1800" b="1" i="1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Monotype Corsiva" panose="03010101010201010101" pitchFamily="66" charset="0"/>
                  <a:ea typeface="+mn-ea"/>
                  <a:cs typeface="+mn-cs"/>
                </a:endParaRPr>
              </a:p>
            </p:txBody>
          </p:sp>
          <p:sp>
            <p:nvSpPr>
              <p:cNvPr id="385" name="Elipse 384">
                <a:extLst>
                  <a:ext uri="{FF2B5EF4-FFF2-40B4-BE49-F238E27FC236}">
                    <a16:creationId xmlns:a16="http://schemas.microsoft.com/office/drawing/2014/main" id="{80CB69EC-9452-94B6-CA6E-BE2C4310FCD1}"/>
                  </a:ext>
                </a:extLst>
              </p:cNvPr>
              <p:cNvSpPr/>
              <p:nvPr/>
            </p:nvSpPr>
            <p:spPr>
              <a:xfrm>
                <a:off x="2441575" y="4152786"/>
                <a:ext cx="214313" cy="214313"/>
              </a:xfrm>
              <a:prstGeom prst="ellipse">
                <a:avLst/>
              </a:prstGeom>
              <a:solidFill>
                <a:sysClr val="window" lastClr="FFFFFF"/>
              </a:solidFill>
              <a:ln w="12700" cap="flat" cmpd="sng" algn="ctr">
                <a:solidFill>
                  <a:sysClr val="windowText" lastClr="000000"/>
                </a:solidFill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4572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s-PE" sz="180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386" name="CuadroTexto 385">
                <a:extLst>
                  <a:ext uri="{FF2B5EF4-FFF2-40B4-BE49-F238E27FC236}">
                    <a16:creationId xmlns:a16="http://schemas.microsoft.com/office/drawing/2014/main" id="{1605026D-61D9-77D7-2522-D230BF1529F2}"/>
                  </a:ext>
                </a:extLst>
              </p:cNvPr>
              <p:cNvSpPr txBox="1"/>
              <p:nvPr/>
            </p:nvSpPr>
            <p:spPr>
              <a:xfrm>
                <a:off x="2395357" y="4065115"/>
                <a:ext cx="263317" cy="32659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defTabSz="4572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s-ES" sz="2400" b="0" i="0" u="none" strike="noStrike" kern="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haroni" panose="02010803020104030203" pitchFamily="2" charset="-79"/>
                    <a:ea typeface="+mn-ea"/>
                    <a:cs typeface="Aharoni" panose="02010803020104030203" pitchFamily="2" charset="-79"/>
                  </a:rPr>
                  <a:t>+</a:t>
                </a:r>
                <a:endParaRPr kumimoji="0" lang="es-PE" sz="24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haroni" panose="02010803020104030203" pitchFamily="2" charset="-79"/>
                  <a:ea typeface="+mn-ea"/>
                  <a:cs typeface="Aharoni" panose="02010803020104030203" pitchFamily="2" charset="-79"/>
                </a:endParaRPr>
              </a:p>
            </p:txBody>
          </p:sp>
          <p:sp>
            <p:nvSpPr>
              <p:cNvPr id="387" name="Elipse 386">
                <a:extLst>
                  <a:ext uri="{FF2B5EF4-FFF2-40B4-BE49-F238E27FC236}">
                    <a16:creationId xmlns:a16="http://schemas.microsoft.com/office/drawing/2014/main" id="{F6658495-4228-8A89-1D7C-8653E8F5179A}"/>
                  </a:ext>
                </a:extLst>
              </p:cNvPr>
              <p:cNvSpPr/>
              <p:nvPr/>
            </p:nvSpPr>
            <p:spPr>
              <a:xfrm>
                <a:off x="2520157" y="4168980"/>
                <a:ext cx="45719" cy="45719"/>
              </a:xfrm>
              <a:prstGeom prst="ellipse">
                <a:avLst/>
              </a:prstGeom>
              <a:solidFill>
                <a:sysClr val="window" lastClr="FFFFFF"/>
              </a:solidFill>
              <a:ln w="12700" cap="flat" cmpd="sng" algn="ctr">
                <a:solidFill>
                  <a:sysClr val="windowText" lastClr="000000"/>
                </a:solidFill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4572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s-PE" sz="180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388" name="Elipse 387">
                <a:extLst>
                  <a:ext uri="{FF2B5EF4-FFF2-40B4-BE49-F238E27FC236}">
                    <a16:creationId xmlns:a16="http://schemas.microsoft.com/office/drawing/2014/main" id="{1565B3B2-44D3-F350-68CC-EFAF56499870}"/>
                  </a:ext>
                </a:extLst>
              </p:cNvPr>
              <p:cNvSpPr/>
              <p:nvPr/>
            </p:nvSpPr>
            <p:spPr>
              <a:xfrm>
                <a:off x="2522539" y="4307093"/>
                <a:ext cx="45719" cy="45719"/>
              </a:xfrm>
              <a:prstGeom prst="ellipse">
                <a:avLst/>
              </a:prstGeom>
              <a:solidFill>
                <a:sysClr val="window" lastClr="FFFFFF"/>
              </a:solidFill>
              <a:ln w="12700" cap="flat" cmpd="sng" algn="ctr">
                <a:solidFill>
                  <a:sysClr val="windowText" lastClr="000000"/>
                </a:solidFill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4572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s-PE" sz="180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389" name="Elipse 388">
                <a:extLst>
                  <a:ext uri="{FF2B5EF4-FFF2-40B4-BE49-F238E27FC236}">
                    <a16:creationId xmlns:a16="http://schemas.microsoft.com/office/drawing/2014/main" id="{32191976-FD6E-889D-AAAF-740C0E4510CA}"/>
                  </a:ext>
                </a:extLst>
              </p:cNvPr>
              <p:cNvSpPr/>
              <p:nvPr/>
            </p:nvSpPr>
            <p:spPr>
              <a:xfrm>
                <a:off x="2596357" y="4238036"/>
                <a:ext cx="45719" cy="45719"/>
              </a:xfrm>
              <a:prstGeom prst="ellipse">
                <a:avLst/>
              </a:prstGeom>
              <a:solidFill>
                <a:sysClr val="window" lastClr="FFFFFF"/>
              </a:solidFill>
              <a:ln w="12700" cap="flat" cmpd="sng" algn="ctr">
                <a:solidFill>
                  <a:sysClr val="windowText" lastClr="000000"/>
                </a:solidFill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4572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s-PE" sz="180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390" name="Elipse 389">
                <a:extLst>
                  <a:ext uri="{FF2B5EF4-FFF2-40B4-BE49-F238E27FC236}">
                    <a16:creationId xmlns:a16="http://schemas.microsoft.com/office/drawing/2014/main" id="{EDFC626B-D60C-6539-2C11-F45559CC6268}"/>
                  </a:ext>
                </a:extLst>
              </p:cNvPr>
              <p:cNvSpPr/>
              <p:nvPr/>
            </p:nvSpPr>
            <p:spPr>
              <a:xfrm>
                <a:off x="2455863" y="4238037"/>
                <a:ext cx="45719" cy="45719"/>
              </a:xfrm>
              <a:prstGeom prst="ellipse">
                <a:avLst/>
              </a:prstGeom>
              <a:solidFill>
                <a:sysClr val="window" lastClr="FFFFFF"/>
              </a:solidFill>
              <a:ln w="12700" cap="flat" cmpd="sng" algn="ctr">
                <a:solidFill>
                  <a:sysClr val="windowText" lastClr="000000"/>
                </a:solidFill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4572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s-PE" sz="180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391" name="Triángulo isósceles 390">
                <a:extLst>
                  <a:ext uri="{FF2B5EF4-FFF2-40B4-BE49-F238E27FC236}">
                    <a16:creationId xmlns:a16="http://schemas.microsoft.com/office/drawing/2014/main" id="{760C9A58-D178-F4BC-F4A9-F888FC30D3B1}"/>
                  </a:ext>
                </a:extLst>
              </p:cNvPr>
              <p:cNvSpPr/>
              <p:nvPr/>
            </p:nvSpPr>
            <p:spPr>
              <a:xfrm>
                <a:off x="2615407" y="3297918"/>
                <a:ext cx="1316832" cy="835818"/>
              </a:xfrm>
              <a:prstGeom prst="triangle">
                <a:avLst/>
              </a:prstGeom>
              <a:noFill/>
              <a:ln w="12700" cap="flat" cmpd="sng" algn="ctr">
                <a:solidFill>
                  <a:sysClr val="windowText" lastClr="000000"/>
                </a:solidFill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4572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s-PE" sz="180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392" name="Elipse 391">
                <a:extLst>
                  <a:ext uri="{FF2B5EF4-FFF2-40B4-BE49-F238E27FC236}">
                    <a16:creationId xmlns:a16="http://schemas.microsoft.com/office/drawing/2014/main" id="{6BA4988F-207F-DFDA-2197-80C09D53FBF3}"/>
                  </a:ext>
                </a:extLst>
              </p:cNvPr>
              <p:cNvSpPr/>
              <p:nvPr/>
            </p:nvSpPr>
            <p:spPr>
              <a:xfrm>
                <a:off x="3201194" y="3292362"/>
                <a:ext cx="164306" cy="164306"/>
              </a:xfrm>
              <a:prstGeom prst="ellipse">
                <a:avLst/>
              </a:prstGeom>
              <a:solidFill>
                <a:sysClr val="window" lastClr="FFFFFF"/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4572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s-PE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393" name="CuadroTexto 392">
                <a:extLst>
                  <a:ext uri="{FF2B5EF4-FFF2-40B4-BE49-F238E27FC236}">
                    <a16:creationId xmlns:a16="http://schemas.microsoft.com/office/drawing/2014/main" id="{175D6619-DB87-55CD-F343-43D5AD49F415}"/>
                  </a:ext>
                </a:extLst>
              </p:cNvPr>
              <p:cNvSpPr txBox="1"/>
              <p:nvPr/>
            </p:nvSpPr>
            <p:spPr>
              <a:xfrm>
                <a:off x="3130034" y="3220215"/>
                <a:ext cx="308134" cy="217729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marL="0" marR="0" lvl="0" indent="0" defTabSz="4572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s-ES" sz="1400" b="1" i="0" u="none" strike="noStrike" kern="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Mongolian Baiti" panose="03000500000000000000" pitchFamily="66" charset="0"/>
                    <a:ea typeface="+mn-ea"/>
                    <a:cs typeface="Mongolian Baiti" panose="03000500000000000000" pitchFamily="66" charset="0"/>
                  </a:rPr>
                  <a:t>(   )</a:t>
                </a:r>
                <a:endParaRPr kumimoji="0" lang="es-PE" sz="1400" b="1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Mongolian Baiti" panose="03000500000000000000" pitchFamily="66" charset="0"/>
                  <a:ea typeface="+mn-ea"/>
                  <a:cs typeface="Mongolian Baiti" panose="03000500000000000000" pitchFamily="66" charset="0"/>
                </a:endParaRPr>
              </a:p>
            </p:txBody>
          </p:sp>
          <p:sp>
            <p:nvSpPr>
              <p:cNvPr id="394" name="Elipse 393">
                <a:extLst>
                  <a:ext uri="{FF2B5EF4-FFF2-40B4-BE49-F238E27FC236}">
                    <a16:creationId xmlns:a16="http://schemas.microsoft.com/office/drawing/2014/main" id="{20A86E97-AAE7-625F-D915-94FC844F1DEA}"/>
                  </a:ext>
                </a:extLst>
              </p:cNvPr>
              <p:cNvSpPr/>
              <p:nvPr/>
            </p:nvSpPr>
            <p:spPr>
              <a:xfrm>
                <a:off x="2601119" y="4009912"/>
                <a:ext cx="164306" cy="164306"/>
              </a:xfrm>
              <a:prstGeom prst="ellipse">
                <a:avLst/>
              </a:prstGeom>
              <a:solidFill>
                <a:sysClr val="window" lastClr="FFFFFF"/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4572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s-PE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395" name="Elipse 394">
                <a:extLst>
                  <a:ext uri="{FF2B5EF4-FFF2-40B4-BE49-F238E27FC236}">
                    <a16:creationId xmlns:a16="http://schemas.microsoft.com/office/drawing/2014/main" id="{388D2390-D2E9-53EF-7FE1-F6C7D9BAF08D}"/>
                  </a:ext>
                </a:extLst>
              </p:cNvPr>
              <p:cNvSpPr/>
              <p:nvPr/>
            </p:nvSpPr>
            <p:spPr>
              <a:xfrm>
                <a:off x="3801269" y="4014674"/>
                <a:ext cx="164306" cy="164306"/>
              </a:xfrm>
              <a:prstGeom prst="ellipse">
                <a:avLst/>
              </a:prstGeom>
              <a:solidFill>
                <a:sysClr val="window" lastClr="FFFFFF"/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4572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s-PE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396" name="Triángulo isósceles 395">
                <a:extLst>
                  <a:ext uri="{FF2B5EF4-FFF2-40B4-BE49-F238E27FC236}">
                    <a16:creationId xmlns:a16="http://schemas.microsoft.com/office/drawing/2014/main" id="{63C6AA67-D5F5-423A-1E8D-B1466CC5FFD8}"/>
                  </a:ext>
                </a:extLst>
              </p:cNvPr>
              <p:cNvSpPr/>
              <p:nvPr/>
            </p:nvSpPr>
            <p:spPr>
              <a:xfrm>
                <a:off x="2822576" y="3431268"/>
                <a:ext cx="914400" cy="614363"/>
              </a:xfrm>
              <a:prstGeom prst="triangle">
                <a:avLst/>
              </a:prstGeom>
              <a:noFill/>
              <a:ln w="12700" cap="flat" cmpd="sng" algn="ctr">
                <a:solidFill>
                  <a:sysClr val="windowText" lastClr="000000"/>
                </a:solidFill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4572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s-PE" sz="180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397" name="Elipse 396">
                <a:extLst>
                  <a:ext uri="{FF2B5EF4-FFF2-40B4-BE49-F238E27FC236}">
                    <a16:creationId xmlns:a16="http://schemas.microsoft.com/office/drawing/2014/main" id="{BA9DA7C4-394B-5802-7AA4-5F098CF2BD5E}"/>
                  </a:ext>
                </a:extLst>
              </p:cNvPr>
              <p:cNvSpPr/>
              <p:nvPr/>
            </p:nvSpPr>
            <p:spPr>
              <a:xfrm>
                <a:off x="3242367" y="3295440"/>
                <a:ext cx="82961" cy="82961"/>
              </a:xfrm>
              <a:prstGeom prst="ellipse">
                <a:avLst/>
              </a:prstGeom>
              <a:noFill/>
              <a:ln w="12700" cap="flat" cmpd="sng" algn="ctr">
                <a:solidFill>
                  <a:sysClr val="windowText" lastClr="000000"/>
                </a:solidFill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4572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s-PE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398" name="Elipse 397">
                <a:extLst>
                  <a:ext uri="{FF2B5EF4-FFF2-40B4-BE49-F238E27FC236}">
                    <a16:creationId xmlns:a16="http://schemas.microsoft.com/office/drawing/2014/main" id="{26435D8C-D036-2D87-685B-9325D398A0D9}"/>
                  </a:ext>
                </a:extLst>
              </p:cNvPr>
              <p:cNvSpPr/>
              <p:nvPr/>
            </p:nvSpPr>
            <p:spPr>
              <a:xfrm>
                <a:off x="2450307" y="3082018"/>
                <a:ext cx="214313" cy="214313"/>
              </a:xfrm>
              <a:prstGeom prst="ellipse">
                <a:avLst/>
              </a:prstGeom>
              <a:solidFill>
                <a:sysClr val="window" lastClr="FFFFFF"/>
              </a:solidFill>
              <a:ln w="12700" cap="flat" cmpd="sng" algn="ctr">
                <a:solidFill>
                  <a:sysClr val="windowText" lastClr="000000"/>
                </a:solidFill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4572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s-PE" sz="180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399" name="Elipse 398">
                <a:extLst>
                  <a:ext uri="{FF2B5EF4-FFF2-40B4-BE49-F238E27FC236}">
                    <a16:creationId xmlns:a16="http://schemas.microsoft.com/office/drawing/2014/main" id="{237C8699-0414-D895-FA42-6AC6EDD301A7}"/>
                  </a:ext>
                </a:extLst>
              </p:cNvPr>
              <p:cNvSpPr/>
              <p:nvPr/>
            </p:nvSpPr>
            <p:spPr>
              <a:xfrm>
                <a:off x="4460874" y="4031343"/>
                <a:ext cx="85727" cy="159544"/>
              </a:xfrm>
              <a:prstGeom prst="ellipse">
                <a:avLst/>
              </a:prstGeom>
              <a:noFill/>
              <a:ln w="12700" cap="flat" cmpd="sng" algn="ctr">
                <a:solidFill>
                  <a:sysClr val="windowText" lastClr="000000"/>
                </a:solidFill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4572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s-PE" sz="180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400" name="Elipse 399">
                <a:extLst>
                  <a:ext uri="{FF2B5EF4-FFF2-40B4-BE49-F238E27FC236}">
                    <a16:creationId xmlns:a16="http://schemas.microsoft.com/office/drawing/2014/main" id="{4284ED3B-13F5-CC39-B205-9AA9B2495291}"/>
                  </a:ext>
                </a:extLst>
              </p:cNvPr>
              <p:cNvSpPr/>
              <p:nvPr/>
            </p:nvSpPr>
            <p:spPr>
              <a:xfrm>
                <a:off x="4508499" y="3838462"/>
                <a:ext cx="85727" cy="159544"/>
              </a:xfrm>
              <a:prstGeom prst="ellipse">
                <a:avLst/>
              </a:prstGeom>
              <a:noFill/>
              <a:ln w="12700" cap="flat" cmpd="sng" algn="ctr">
                <a:solidFill>
                  <a:sysClr val="windowText" lastClr="000000"/>
                </a:solidFill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4572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s-PE" sz="180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401" name="Elipse 400">
                <a:extLst>
                  <a:ext uri="{FF2B5EF4-FFF2-40B4-BE49-F238E27FC236}">
                    <a16:creationId xmlns:a16="http://schemas.microsoft.com/office/drawing/2014/main" id="{FBF81F38-3868-A93C-8C2C-3809101D1261}"/>
                  </a:ext>
                </a:extLst>
              </p:cNvPr>
              <p:cNvSpPr/>
              <p:nvPr/>
            </p:nvSpPr>
            <p:spPr>
              <a:xfrm>
                <a:off x="4394199" y="4209937"/>
                <a:ext cx="85727" cy="159544"/>
              </a:xfrm>
              <a:prstGeom prst="ellipse">
                <a:avLst/>
              </a:prstGeom>
              <a:noFill/>
              <a:ln w="12700" cap="flat" cmpd="sng" algn="ctr">
                <a:solidFill>
                  <a:sysClr val="windowText" lastClr="000000"/>
                </a:solidFill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4572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s-PE" sz="180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402" name="CuadroTexto 401">
                <a:extLst>
                  <a:ext uri="{FF2B5EF4-FFF2-40B4-BE49-F238E27FC236}">
                    <a16:creationId xmlns:a16="http://schemas.microsoft.com/office/drawing/2014/main" id="{4B11DC17-0455-2F3F-5E54-89F386CD42BE}"/>
                  </a:ext>
                </a:extLst>
              </p:cNvPr>
              <p:cNvSpPr txBox="1"/>
              <p:nvPr/>
            </p:nvSpPr>
            <p:spPr>
              <a:xfrm>
                <a:off x="2749385" y="3056145"/>
                <a:ext cx="1004958" cy="23950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defTabSz="4572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s-ES" sz="1600" b="1" i="0" u="none" strike="noStrike" kern="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Monotype Corsiva" panose="03010101010201010101" pitchFamily="66" charset="0"/>
                    <a:ea typeface="+mn-ea"/>
                    <a:cs typeface="+mn-cs"/>
                  </a:rPr>
                  <a:t>Est deus in nobis</a:t>
                </a:r>
                <a:endParaRPr kumimoji="0" lang="es-PE" sz="2400" b="1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Monotype Corsiva" panose="03010101010201010101" pitchFamily="66" charset="0"/>
                  <a:ea typeface="+mn-ea"/>
                  <a:cs typeface="+mn-cs"/>
                </a:endParaRPr>
              </a:p>
            </p:txBody>
          </p:sp>
          <p:sp>
            <p:nvSpPr>
              <p:cNvPr id="403" name="CuadroTexto 402">
                <a:extLst>
                  <a:ext uri="{FF2B5EF4-FFF2-40B4-BE49-F238E27FC236}">
                    <a16:creationId xmlns:a16="http://schemas.microsoft.com/office/drawing/2014/main" id="{5E0BC098-DEA5-0CE1-1D42-6E9F9E2D7863}"/>
                  </a:ext>
                </a:extLst>
              </p:cNvPr>
              <p:cNvSpPr txBox="1"/>
              <p:nvPr/>
            </p:nvSpPr>
            <p:spPr>
              <a:xfrm>
                <a:off x="2645805" y="4133537"/>
                <a:ext cx="1175058" cy="21773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defTabSz="4572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s-ES" sz="1400" b="1" i="0" u="none" strike="noStrike" kern="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Monotype Corsiva" panose="03010101010201010101" pitchFamily="66" charset="0"/>
                    <a:ea typeface="+mn-ea"/>
                    <a:cs typeface="MV Boli" panose="02000500030200090000" pitchFamily="2" charset="0"/>
                  </a:rPr>
                  <a:t>Lex  injusta non est lex</a:t>
                </a:r>
                <a:endParaRPr kumimoji="0" lang="es-PE" sz="2000" b="1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Monotype Corsiva" panose="03010101010201010101" pitchFamily="66" charset="0"/>
                  <a:ea typeface="+mn-ea"/>
                  <a:cs typeface="MV Boli" panose="02000500030200090000" pitchFamily="2" charset="0"/>
                </a:endParaRPr>
              </a:p>
            </p:txBody>
          </p:sp>
          <p:sp>
            <p:nvSpPr>
              <p:cNvPr id="404" name="CuadroTexto 403">
                <a:extLst>
                  <a:ext uri="{FF2B5EF4-FFF2-40B4-BE49-F238E27FC236}">
                    <a16:creationId xmlns:a16="http://schemas.microsoft.com/office/drawing/2014/main" id="{461B1B75-8701-FCC6-8A5B-DAD2290072E9}"/>
                  </a:ext>
                </a:extLst>
              </p:cNvPr>
              <p:cNvSpPr txBox="1"/>
              <p:nvPr/>
            </p:nvSpPr>
            <p:spPr>
              <a:xfrm rot="3049585">
                <a:off x="3255029" y="3637778"/>
                <a:ext cx="620528" cy="17418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defTabSz="4572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s-ES" sz="1000" b="1" i="0" u="none" strike="noStrike" kern="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Monotype Corsiva" panose="03010101010201010101" pitchFamily="66" charset="0"/>
                    <a:ea typeface="+mn-ea"/>
                    <a:cs typeface="+mn-cs"/>
                  </a:rPr>
                  <a:t>Honeste  </a:t>
                </a:r>
                <a:r>
                  <a:rPr kumimoji="0" lang="es-ES" sz="1000" b="1" i="0" u="none" strike="noStrike" kern="0" cap="none" spc="0" normalizeH="0" baseline="0" noProof="0" dirty="0" err="1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Monotype Corsiva" panose="03010101010201010101" pitchFamily="66" charset="0"/>
                    <a:ea typeface="+mn-ea"/>
                    <a:cs typeface="+mn-cs"/>
                  </a:rPr>
                  <a:t>vivere</a:t>
                </a:r>
                <a:endParaRPr kumimoji="0" lang="es-PE" sz="1200" b="1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Monotype Corsiva" panose="03010101010201010101" pitchFamily="66" charset="0"/>
                  <a:ea typeface="+mn-ea"/>
                  <a:cs typeface="+mn-cs"/>
                </a:endParaRPr>
              </a:p>
            </p:txBody>
          </p:sp>
          <p:sp>
            <p:nvSpPr>
              <p:cNvPr id="405" name="CuadroTexto 404">
                <a:extLst>
                  <a:ext uri="{FF2B5EF4-FFF2-40B4-BE49-F238E27FC236}">
                    <a16:creationId xmlns:a16="http://schemas.microsoft.com/office/drawing/2014/main" id="{5EDF285A-CAB5-28B6-EB93-03B1BCB4AF2E}"/>
                  </a:ext>
                </a:extLst>
              </p:cNvPr>
              <p:cNvSpPr txBox="1"/>
              <p:nvPr/>
            </p:nvSpPr>
            <p:spPr>
              <a:xfrm>
                <a:off x="2422760" y="2978499"/>
                <a:ext cx="222250" cy="37014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marL="0" marR="0" lvl="0" indent="0" defTabSz="4572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s-PE" sz="2800" b="1" i="0" u="none" strike="noStrike" kern="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¤</a:t>
                </a:r>
                <a:endParaRPr kumimoji="0" lang="es-PE" sz="12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406" name="CuadroTexto 405">
                <a:extLst>
                  <a:ext uri="{FF2B5EF4-FFF2-40B4-BE49-F238E27FC236}">
                    <a16:creationId xmlns:a16="http://schemas.microsoft.com/office/drawing/2014/main" id="{4CF56E8D-12D6-0F2F-84A6-28B34AED1A5C}"/>
                  </a:ext>
                </a:extLst>
              </p:cNvPr>
              <p:cNvSpPr txBox="1"/>
              <p:nvPr/>
            </p:nvSpPr>
            <p:spPr>
              <a:xfrm>
                <a:off x="3237935" y="3163815"/>
                <a:ext cx="50958" cy="26127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marL="0" marR="0" lvl="0" indent="0" defTabSz="4572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s-ES" sz="1800" b="0" i="0" u="none" strike="noStrike" kern="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.</a:t>
                </a:r>
                <a:endParaRPr kumimoji="0" lang="es-PE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p:grpSp>
        <p:sp>
          <p:nvSpPr>
            <p:cNvPr id="329" name="Arco de bloque 328">
              <a:extLst>
                <a:ext uri="{FF2B5EF4-FFF2-40B4-BE49-F238E27FC236}">
                  <a16:creationId xmlns:a16="http://schemas.microsoft.com/office/drawing/2014/main" id="{A8BD4C7E-F6BC-0DE7-EF12-C9DAB7A124A5}"/>
                </a:ext>
              </a:extLst>
            </p:cNvPr>
            <p:cNvSpPr/>
            <p:nvPr/>
          </p:nvSpPr>
          <p:spPr>
            <a:xfrm rot="10800000">
              <a:off x="2179795" y="1149335"/>
              <a:ext cx="4001515" cy="4006850"/>
            </a:xfrm>
            <a:prstGeom prst="blockArc">
              <a:avLst>
                <a:gd name="adj1" fmla="val 10800000"/>
                <a:gd name="adj2" fmla="val 21590085"/>
                <a:gd name="adj3" fmla="val 10471"/>
              </a:avLst>
            </a:prstGeom>
            <a:solidFill>
              <a:sysClr val="windowText" lastClr="000000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s-PE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30" name="Elipse 329">
              <a:extLst>
                <a:ext uri="{FF2B5EF4-FFF2-40B4-BE49-F238E27FC236}">
                  <a16:creationId xmlns:a16="http://schemas.microsoft.com/office/drawing/2014/main" id="{375968AD-96E7-2A66-9862-F6B6F0231C6D}"/>
                </a:ext>
              </a:extLst>
            </p:cNvPr>
            <p:cNvSpPr/>
            <p:nvPr/>
          </p:nvSpPr>
          <p:spPr>
            <a:xfrm>
              <a:off x="2602707" y="1573152"/>
              <a:ext cx="3165106" cy="3157837"/>
            </a:xfrm>
            <a:prstGeom prst="ellipse">
              <a:avLst/>
            </a:prstGeom>
            <a:noFill/>
            <a:ln w="9525" cap="rnd" cmpd="sng" algn="ctr">
              <a:solidFill>
                <a:srgbClr val="212123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s-PE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sto MT" panose="02040603050505030304"/>
                <a:ea typeface="+mn-ea"/>
                <a:cs typeface="+mn-cs"/>
              </a:endParaRPr>
            </a:p>
          </p:txBody>
        </p:sp>
        <p:sp>
          <p:nvSpPr>
            <p:cNvPr id="331" name="Elipse 330">
              <a:extLst>
                <a:ext uri="{FF2B5EF4-FFF2-40B4-BE49-F238E27FC236}">
                  <a16:creationId xmlns:a16="http://schemas.microsoft.com/office/drawing/2014/main" id="{581B152A-30C3-5D15-6708-8AD4FE64B352}"/>
                </a:ext>
              </a:extLst>
            </p:cNvPr>
            <p:cNvSpPr/>
            <p:nvPr/>
          </p:nvSpPr>
          <p:spPr>
            <a:xfrm>
              <a:off x="2172845" y="1147513"/>
              <a:ext cx="4017478" cy="4017478"/>
            </a:xfrm>
            <a:prstGeom prst="ellipse">
              <a:avLst/>
            </a:prstGeom>
            <a:noFill/>
            <a:ln w="12700" cap="rnd" cmpd="sng" algn="ctr">
              <a:solidFill>
                <a:srgbClr val="212123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s-PE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sto MT" panose="02040603050505030304"/>
                <a:ea typeface="+mn-ea"/>
                <a:cs typeface="+mn-cs"/>
              </a:endParaRPr>
            </a:p>
          </p:txBody>
        </p:sp>
        <p:sp>
          <p:nvSpPr>
            <p:cNvPr id="332" name="Elipse 331">
              <a:extLst>
                <a:ext uri="{FF2B5EF4-FFF2-40B4-BE49-F238E27FC236}">
                  <a16:creationId xmlns:a16="http://schemas.microsoft.com/office/drawing/2014/main" id="{3DBDDB6C-57A6-59A9-9C59-E5378E04DC1B}"/>
                </a:ext>
              </a:extLst>
            </p:cNvPr>
            <p:cNvSpPr/>
            <p:nvPr/>
          </p:nvSpPr>
          <p:spPr>
            <a:xfrm>
              <a:off x="2660724" y="1636524"/>
              <a:ext cx="3034102" cy="3034102"/>
            </a:xfrm>
            <a:prstGeom prst="ellipse">
              <a:avLst/>
            </a:prstGeom>
            <a:noFill/>
            <a:ln w="28575" cap="rnd" cmpd="sng" algn="ctr">
              <a:solidFill>
                <a:srgbClr val="212123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s-PE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sto MT" panose="02040603050505030304"/>
                <a:ea typeface="+mn-ea"/>
                <a:cs typeface="+mn-cs"/>
              </a:endParaRPr>
            </a:p>
          </p:txBody>
        </p:sp>
        <p:sp>
          <p:nvSpPr>
            <p:cNvPr id="333" name="Rectángulo 332">
              <a:extLst>
                <a:ext uri="{FF2B5EF4-FFF2-40B4-BE49-F238E27FC236}">
                  <a16:creationId xmlns:a16="http://schemas.microsoft.com/office/drawing/2014/main" id="{C9AF1914-C16C-972A-23A6-28C7CC37628F}"/>
                </a:ext>
              </a:extLst>
            </p:cNvPr>
            <p:cNvSpPr/>
            <p:nvPr/>
          </p:nvSpPr>
          <p:spPr>
            <a:xfrm>
              <a:off x="4125528" y="1587458"/>
              <a:ext cx="105575" cy="245122"/>
            </a:xfrm>
            <a:prstGeom prst="rect">
              <a:avLst/>
            </a:prstGeom>
            <a:solidFill>
              <a:srgbClr val="C00000"/>
            </a:solidFill>
            <a:ln w="15875" cap="rnd" cmpd="sng" algn="ctr">
              <a:solidFill>
                <a:srgbClr val="C00000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s-PE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sto MT" panose="02040603050505030304"/>
                <a:ea typeface="+mn-ea"/>
                <a:cs typeface="+mn-cs"/>
              </a:endParaRPr>
            </a:p>
          </p:txBody>
        </p:sp>
        <p:sp>
          <p:nvSpPr>
            <p:cNvPr id="334" name="Rectángulo 333">
              <a:extLst>
                <a:ext uri="{FF2B5EF4-FFF2-40B4-BE49-F238E27FC236}">
                  <a16:creationId xmlns:a16="http://schemas.microsoft.com/office/drawing/2014/main" id="{6980A7C7-10CA-5C9D-F5E8-307B80F05A25}"/>
                </a:ext>
              </a:extLst>
            </p:cNvPr>
            <p:cNvSpPr/>
            <p:nvPr/>
          </p:nvSpPr>
          <p:spPr>
            <a:xfrm rot="1048241">
              <a:off x="4530341" y="1661131"/>
              <a:ext cx="105575" cy="71040"/>
            </a:xfrm>
            <a:prstGeom prst="rect">
              <a:avLst/>
            </a:prstGeom>
            <a:solidFill>
              <a:srgbClr val="DADADA">
                <a:lumMod val="25000"/>
              </a:srgbClr>
            </a:solidFill>
            <a:ln w="15875" cap="rnd" cmpd="sng" algn="ctr">
              <a:solidFill>
                <a:srgbClr val="DADADA">
                  <a:lumMod val="25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s-PE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sto MT" panose="02040603050505030304"/>
                <a:ea typeface="+mn-ea"/>
                <a:cs typeface="+mn-cs"/>
              </a:endParaRPr>
            </a:p>
          </p:txBody>
        </p:sp>
        <p:sp>
          <p:nvSpPr>
            <p:cNvPr id="335" name="Rectángulo 334">
              <a:extLst>
                <a:ext uri="{FF2B5EF4-FFF2-40B4-BE49-F238E27FC236}">
                  <a16:creationId xmlns:a16="http://schemas.microsoft.com/office/drawing/2014/main" id="{1C2B8C89-6F80-32BD-3A13-35B9F5484BF7}"/>
                </a:ext>
              </a:extLst>
            </p:cNvPr>
            <p:cNvSpPr/>
            <p:nvPr/>
          </p:nvSpPr>
          <p:spPr>
            <a:xfrm rot="1938431">
              <a:off x="4893882" y="1810301"/>
              <a:ext cx="105575" cy="71040"/>
            </a:xfrm>
            <a:prstGeom prst="rect">
              <a:avLst/>
            </a:prstGeom>
            <a:solidFill>
              <a:srgbClr val="DADADA">
                <a:lumMod val="25000"/>
              </a:srgbClr>
            </a:solidFill>
            <a:ln w="15875" cap="rnd" cmpd="sng" algn="ctr">
              <a:solidFill>
                <a:srgbClr val="DADADA">
                  <a:lumMod val="25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s-PE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sto MT" panose="02040603050505030304"/>
                <a:ea typeface="+mn-ea"/>
                <a:cs typeface="+mn-cs"/>
              </a:endParaRPr>
            </a:p>
          </p:txBody>
        </p:sp>
        <p:sp>
          <p:nvSpPr>
            <p:cNvPr id="336" name="Rectángulo 335">
              <a:extLst>
                <a:ext uri="{FF2B5EF4-FFF2-40B4-BE49-F238E27FC236}">
                  <a16:creationId xmlns:a16="http://schemas.microsoft.com/office/drawing/2014/main" id="{946D1177-4147-495C-AA8A-384C2F5B7857}"/>
                </a:ext>
              </a:extLst>
            </p:cNvPr>
            <p:cNvSpPr/>
            <p:nvPr/>
          </p:nvSpPr>
          <p:spPr>
            <a:xfrm rot="2809214">
              <a:off x="5218245" y="2048170"/>
              <a:ext cx="105575" cy="71040"/>
            </a:xfrm>
            <a:prstGeom prst="rect">
              <a:avLst/>
            </a:prstGeom>
            <a:solidFill>
              <a:srgbClr val="DADADA">
                <a:lumMod val="25000"/>
              </a:srgbClr>
            </a:solidFill>
            <a:ln w="15875" cap="rnd" cmpd="sng" algn="ctr">
              <a:solidFill>
                <a:srgbClr val="DADADA">
                  <a:lumMod val="25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s-PE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sto MT" panose="02040603050505030304"/>
                <a:ea typeface="+mn-ea"/>
                <a:cs typeface="+mn-cs"/>
              </a:endParaRPr>
            </a:p>
          </p:txBody>
        </p:sp>
        <p:sp>
          <p:nvSpPr>
            <p:cNvPr id="337" name="Rectángulo 336">
              <a:extLst>
                <a:ext uri="{FF2B5EF4-FFF2-40B4-BE49-F238E27FC236}">
                  <a16:creationId xmlns:a16="http://schemas.microsoft.com/office/drawing/2014/main" id="{EE717596-EAC6-6F9F-4736-1B267BEC101C}"/>
                </a:ext>
              </a:extLst>
            </p:cNvPr>
            <p:cNvSpPr/>
            <p:nvPr/>
          </p:nvSpPr>
          <p:spPr>
            <a:xfrm rot="18887285">
              <a:off x="3063908" y="2057639"/>
              <a:ext cx="105575" cy="71040"/>
            </a:xfrm>
            <a:prstGeom prst="rect">
              <a:avLst/>
            </a:prstGeom>
            <a:solidFill>
              <a:srgbClr val="DADADA">
                <a:lumMod val="25000"/>
              </a:srgbClr>
            </a:solidFill>
            <a:ln w="15875" cap="rnd" cmpd="sng" algn="ctr">
              <a:solidFill>
                <a:srgbClr val="DADADA">
                  <a:lumMod val="25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s-PE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sto MT" panose="02040603050505030304"/>
                <a:ea typeface="+mn-ea"/>
                <a:cs typeface="+mn-cs"/>
              </a:endParaRPr>
            </a:p>
          </p:txBody>
        </p:sp>
        <p:sp>
          <p:nvSpPr>
            <p:cNvPr id="338" name="Rectángulo 337">
              <a:extLst>
                <a:ext uri="{FF2B5EF4-FFF2-40B4-BE49-F238E27FC236}">
                  <a16:creationId xmlns:a16="http://schemas.microsoft.com/office/drawing/2014/main" id="{F233872C-ECAE-4463-B27D-FFF59B3786AC}"/>
                </a:ext>
              </a:extLst>
            </p:cNvPr>
            <p:cNvSpPr/>
            <p:nvPr/>
          </p:nvSpPr>
          <p:spPr>
            <a:xfrm rot="19783053">
              <a:off x="3365621" y="1816662"/>
              <a:ext cx="105575" cy="71040"/>
            </a:xfrm>
            <a:prstGeom prst="rect">
              <a:avLst/>
            </a:prstGeom>
            <a:solidFill>
              <a:srgbClr val="DADADA">
                <a:lumMod val="25000"/>
              </a:srgbClr>
            </a:solidFill>
            <a:ln w="15875" cap="rnd" cmpd="sng" algn="ctr">
              <a:solidFill>
                <a:srgbClr val="DADADA">
                  <a:lumMod val="25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s-PE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sto MT" panose="02040603050505030304"/>
                <a:ea typeface="+mn-ea"/>
                <a:cs typeface="+mn-cs"/>
              </a:endParaRPr>
            </a:p>
          </p:txBody>
        </p:sp>
        <p:sp>
          <p:nvSpPr>
            <p:cNvPr id="339" name="Rectángulo 338">
              <a:extLst>
                <a:ext uri="{FF2B5EF4-FFF2-40B4-BE49-F238E27FC236}">
                  <a16:creationId xmlns:a16="http://schemas.microsoft.com/office/drawing/2014/main" id="{BC5AA659-6C9A-A50D-78C5-45C44C96183E}"/>
                </a:ext>
              </a:extLst>
            </p:cNvPr>
            <p:cNvSpPr/>
            <p:nvPr/>
          </p:nvSpPr>
          <p:spPr>
            <a:xfrm rot="20557930">
              <a:off x="3735802" y="1656441"/>
              <a:ext cx="105575" cy="71040"/>
            </a:xfrm>
            <a:prstGeom prst="rect">
              <a:avLst/>
            </a:prstGeom>
            <a:solidFill>
              <a:srgbClr val="DADADA">
                <a:lumMod val="25000"/>
              </a:srgbClr>
            </a:solidFill>
            <a:ln w="15875" cap="rnd" cmpd="sng" algn="ctr">
              <a:solidFill>
                <a:srgbClr val="DADADA">
                  <a:lumMod val="25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s-PE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sto MT" panose="02040603050505030304"/>
                <a:ea typeface="+mn-ea"/>
                <a:cs typeface="+mn-cs"/>
              </a:endParaRPr>
            </a:p>
          </p:txBody>
        </p:sp>
        <p:sp>
          <p:nvSpPr>
            <p:cNvPr id="340" name="Rectángulo 339">
              <a:extLst>
                <a:ext uri="{FF2B5EF4-FFF2-40B4-BE49-F238E27FC236}">
                  <a16:creationId xmlns:a16="http://schemas.microsoft.com/office/drawing/2014/main" id="{52616903-1DEE-85F0-F333-62B2AE952C5B}"/>
                </a:ext>
              </a:extLst>
            </p:cNvPr>
            <p:cNvSpPr/>
            <p:nvPr/>
          </p:nvSpPr>
          <p:spPr>
            <a:xfrm>
              <a:off x="4143510" y="4479924"/>
              <a:ext cx="105575" cy="245122"/>
            </a:xfrm>
            <a:prstGeom prst="rect">
              <a:avLst/>
            </a:prstGeom>
            <a:solidFill>
              <a:srgbClr val="C00000"/>
            </a:solidFill>
            <a:ln w="15875" cap="rnd" cmpd="sng" algn="ctr">
              <a:solidFill>
                <a:srgbClr val="C00000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s-PE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sto MT" panose="02040603050505030304"/>
                <a:ea typeface="+mn-ea"/>
                <a:cs typeface="+mn-cs"/>
              </a:endParaRPr>
            </a:p>
          </p:txBody>
        </p:sp>
        <p:sp>
          <p:nvSpPr>
            <p:cNvPr id="341" name="Rectángulo 340">
              <a:extLst>
                <a:ext uri="{FF2B5EF4-FFF2-40B4-BE49-F238E27FC236}">
                  <a16:creationId xmlns:a16="http://schemas.microsoft.com/office/drawing/2014/main" id="{E8727FC6-C82E-9822-9CF3-B970176DA7C5}"/>
                </a:ext>
              </a:extLst>
            </p:cNvPr>
            <p:cNvSpPr/>
            <p:nvPr/>
          </p:nvSpPr>
          <p:spPr>
            <a:xfrm rot="20641440">
              <a:off x="4526315" y="4579593"/>
              <a:ext cx="105575" cy="71040"/>
            </a:xfrm>
            <a:prstGeom prst="rect">
              <a:avLst/>
            </a:prstGeom>
            <a:solidFill>
              <a:srgbClr val="DADADA">
                <a:lumMod val="25000"/>
              </a:srgbClr>
            </a:solidFill>
            <a:ln w="15875" cap="rnd" cmpd="sng" algn="ctr">
              <a:solidFill>
                <a:srgbClr val="DADADA">
                  <a:lumMod val="25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s-PE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sto MT" panose="02040603050505030304"/>
                <a:ea typeface="+mn-ea"/>
                <a:cs typeface="+mn-cs"/>
              </a:endParaRPr>
            </a:p>
          </p:txBody>
        </p:sp>
        <p:sp>
          <p:nvSpPr>
            <p:cNvPr id="342" name="Rectángulo 341">
              <a:extLst>
                <a:ext uri="{FF2B5EF4-FFF2-40B4-BE49-F238E27FC236}">
                  <a16:creationId xmlns:a16="http://schemas.microsoft.com/office/drawing/2014/main" id="{4FFD8362-2653-DE1A-F28E-926B71BDFA2C}"/>
                </a:ext>
              </a:extLst>
            </p:cNvPr>
            <p:cNvSpPr/>
            <p:nvPr/>
          </p:nvSpPr>
          <p:spPr>
            <a:xfrm rot="19630130">
              <a:off x="4886044" y="4424729"/>
              <a:ext cx="105575" cy="71040"/>
            </a:xfrm>
            <a:prstGeom prst="rect">
              <a:avLst/>
            </a:prstGeom>
            <a:solidFill>
              <a:srgbClr val="DADADA">
                <a:lumMod val="25000"/>
              </a:srgbClr>
            </a:solidFill>
            <a:ln w="15875" cap="rnd" cmpd="sng" algn="ctr">
              <a:solidFill>
                <a:srgbClr val="DADADA">
                  <a:lumMod val="25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s-PE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sto MT" panose="02040603050505030304"/>
                <a:ea typeface="+mn-ea"/>
                <a:cs typeface="+mn-cs"/>
              </a:endParaRPr>
            </a:p>
          </p:txBody>
        </p:sp>
        <p:sp>
          <p:nvSpPr>
            <p:cNvPr id="343" name="Rectángulo 342">
              <a:extLst>
                <a:ext uri="{FF2B5EF4-FFF2-40B4-BE49-F238E27FC236}">
                  <a16:creationId xmlns:a16="http://schemas.microsoft.com/office/drawing/2014/main" id="{C95E15BD-CFFD-C9AB-267E-E2837B604200}"/>
                </a:ext>
              </a:extLst>
            </p:cNvPr>
            <p:cNvSpPr/>
            <p:nvPr/>
          </p:nvSpPr>
          <p:spPr>
            <a:xfrm rot="18421064">
              <a:off x="5201499" y="4184764"/>
              <a:ext cx="105575" cy="71040"/>
            </a:xfrm>
            <a:prstGeom prst="rect">
              <a:avLst/>
            </a:prstGeom>
            <a:solidFill>
              <a:srgbClr val="DADADA">
                <a:lumMod val="25000"/>
              </a:srgbClr>
            </a:solidFill>
            <a:ln w="15875" cap="rnd" cmpd="sng" algn="ctr">
              <a:solidFill>
                <a:srgbClr val="DADADA">
                  <a:lumMod val="25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s-PE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sto MT" panose="02040603050505030304"/>
                <a:ea typeface="+mn-ea"/>
                <a:cs typeface="+mn-cs"/>
              </a:endParaRPr>
            </a:p>
          </p:txBody>
        </p:sp>
        <p:sp>
          <p:nvSpPr>
            <p:cNvPr id="344" name="Rectángulo 343">
              <a:extLst>
                <a:ext uri="{FF2B5EF4-FFF2-40B4-BE49-F238E27FC236}">
                  <a16:creationId xmlns:a16="http://schemas.microsoft.com/office/drawing/2014/main" id="{9C38D4DF-FCCB-0EEC-A1E7-73018EAA79CB}"/>
                </a:ext>
              </a:extLst>
            </p:cNvPr>
            <p:cNvSpPr/>
            <p:nvPr/>
          </p:nvSpPr>
          <p:spPr>
            <a:xfrm rot="2724296">
              <a:off x="3063950" y="4207086"/>
              <a:ext cx="105575" cy="71040"/>
            </a:xfrm>
            <a:prstGeom prst="rect">
              <a:avLst/>
            </a:prstGeom>
            <a:solidFill>
              <a:srgbClr val="DADADA">
                <a:lumMod val="25000"/>
              </a:srgbClr>
            </a:solidFill>
            <a:ln w="15875" cap="rnd" cmpd="sng" algn="ctr">
              <a:solidFill>
                <a:srgbClr val="DADADA">
                  <a:lumMod val="25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s-PE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sto MT" panose="02040603050505030304"/>
                <a:ea typeface="+mn-ea"/>
                <a:cs typeface="+mn-cs"/>
              </a:endParaRPr>
            </a:p>
          </p:txBody>
        </p:sp>
        <p:sp>
          <p:nvSpPr>
            <p:cNvPr id="345" name="Rectángulo 344">
              <a:extLst>
                <a:ext uri="{FF2B5EF4-FFF2-40B4-BE49-F238E27FC236}">
                  <a16:creationId xmlns:a16="http://schemas.microsoft.com/office/drawing/2014/main" id="{8705BE1B-12AF-E4FB-8E2F-6C423E94242C}"/>
                </a:ext>
              </a:extLst>
            </p:cNvPr>
            <p:cNvSpPr/>
            <p:nvPr/>
          </p:nvSpPr>
          <p:spPr>
            <a:xfrm rot="1548208">
              <a:off x="3374599" y="4444404"/>
              <a:ext cx="105575" cy="71040"/>
            </a:xfrm>
            <a:prstGeom prst="rect">
              <a:avLst/>
            </a:prstGeom>
            <a:solidFill>
              <a:srgbClr val="DADADA">
                <a:lumMod val="25000"/>
              </a:srgbClr>
            </a:solidFill>
            <a:ln w="15875" cap="rnd" cmpd="sng" algn="ctr">
              <a:solidFill>
                <a:srgbClr val="DADADA">
                  <a:lumMod val="25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s-PE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sto MT" panose="02040603050505030304"/>
                <a:ea typeface="+mn-ea"/>
                <a:cs typeface="+mn-cs"/>
              </a:endParaRPr>
            </a:p>
          </p:txBody>
        </p:sp>
        <p:sp>
          <p:nvSpPr>
            <p:cNvPr id="346" name="Rectángulo 345">
              <a:extLst>
                <a:ext uri="{FF2B5EF4-FFF2-40B4-BE49-F238E27FC236}">
                  <a16:creationId xmlns:a16="http://schemas.microsoft.com/office/drawing/2014/main" id="{DFF1A0E8-B91F-15DA-AE7C-2EA37968592B}"/>
                </a:ext>
              </a:extLst>
            </p:cNvPr>
            <p:cNvSpPr/>
            <p:nvPr/>
          </p:nvSpPr>
          <p:spPr>
            <a:xfrm rot="900000">
              <a:off x="3732970" y="4587133"/>
              <a:ext cx="105575" cy="71040"/>
            </a:xfrm>
            <a:prstGeom prst="rect">
              <a:avLst/>
            </a:prstGeom>
            <a:solidFill>
              <a:srgbClr val="DADADA">
                <a:lumMod val="25000"/>
              </a:srgbClr>
            </a:solidFill>
            <a:ln w="15875" cap="rnd" cmpd="sng" algn="ctr">
              <a:solidFill>
                <a:srgbClr val="DADADA">
                  <a:lumMod val="25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s-PE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sto MT" panose="02040603050505030304"/>
                <a:ea typeface="+mn-ea"/>
                <a:cs typeface="+mn-cs"/>
              </a:endParaRPr>
            </a:p>
          </p:txBody>
        </p:sp>
        <p:sp>
          <p:nvSpPr>
            <p:cNvPr id="347" name="Rectángulo 346">
              <a:extLst>
                <a:ext uri="{FF2B5EF4-FFF2-40B4-BE49-F238E27FC236}">
                  <a16:creationId xmlns:a16="http://schemas.microsoft.com/office/drawing/2014/main" id="{D221294D-A575-5F6D-B7D3-36B831923BE8}"/>
                </a:ext>
              </a:extLst>
            </p:cNvPr>
            <p:cNvSpPr/>
            <p:nvPr/>
          </p:nvSpPr>
          <p:spPr>
            <a:xfrm rot="5400000">
              <a:off x="2702365" y="3049263"/>
              <a:ext cx="105575" cy="245122"/>
            </a:xfrm>
            <a:prstGeom prst="rect">
              <a:avLst/>
            </a:prstGeom>
            <a:solidFill>
              <a:srgbClr val="C00000"/>
            </a:solidFill>
            <a:ln w="15875" cap="rnd" cmpd="sng" algn="ctr">
              <a:solidFill>
                <a:srgbClr val="C00000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s-PE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sto MT" panose="02040603050505030304"/>
                <a:ea typeface="+mn-ea"/>
                <a:cs typeface="+mn-cs"/>
              </a:endParaRPr>
            </a:p>
          </p:txBody>
        </p:sp>
        <p:sp>
          <p:nvSpPr>
            <p:cNvPr id="348" name="Rectángulo 347">
              <a:extLst>
                <a:ext uri="{FF2B5EF4-FFF2-40B4-BE49-F238E27FC236}">
                  <a16:creationId xmlns:a16="http://schemas.microsoft.com/office/drawing/2014/main" id="{F5837392-425E-AB50-9666-9C3B6F2BE22C}"/>
                </a:ext>
              </a:extLst>
            </p:cNvPr>
            <p:cNvSpPr/>
            <p:nvPr/>
          </p:nvSpPr>
          <p:spPr>
            <a:xfrm rot="5400000">
              <a:off x="5555228" y="3046238"/>
              <a:ext cx="105575" cy="245122"/>
            </a:xfrm>
            <a:prstGeom prst="rect">
              <a:avLst/>
            </a:prstGeom>
            <a:solidFill>
              <a:srgbClr val="C00000"/>
            </a:solidFill>
            <a:ln w="15875" cap="rnd" cmpd="sng" algn="ctr">
              <a:solidFill>
                <a:srgbClr val="C00000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s-PE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sto MT" panose="02040603050505030304"/>
                <a:ea typeface="+mn-ea"/>
                <a:cs typeface="+mn-cs"/>
              </a:endParaRPr>
            </a:p>
          </p:txBody>
        </p:sp>
        <p:sp>
          <p:nvSpPr>
            <p:cNvPr id="349" name="Rectángulo 348">
              <a:extLst>
                <a:ext uri="{FF2B5EF4-FFF2-40B4-BE49-F238E27FC236}">
                  <a16:creationId xmlns:a16="http://schemas.microsoft.com/office/drawing/2014/main" id="{54956724-C6C5-ADDD-21FF-62067C83ABF5}"/>
                </a:ext>
              </a:extLst>
            </p:cNvPr>
            <p:cNvSpPr/>
            <p:nvPr/>
          </p:nvSpPr>
          <p:spPr>
            <a:xfrm rot="3597934">
              <a:off x="5440054" y="2361498"/>
              <a:ext cx="105575" cy="71040"/>
            </a:xfrm>
            <a:prstGeom prst="rect">
              <a:avLst/>
            </a:prstGeom>
            <a:solidFill>
              <a:srgbClr val="DADADA">
                <a:lumMod val="25000"/>
              </a:srgbClr>
            </a:solidFill>
            <a:ln w="15875" cap="rnd" cmpd="sng" algn="ctr">
              <a:solidFill>
                <a:srgbClr val="DADADA">
                  <a:lumMod val="25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s-PE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sto MT" panose="02040603050505030304"/>
                <a:ea typeface="+mn-ea"/>
                <a:cs typeface="+mn-cs"/>
              </a:endParaRPr>
            </a:p>
          </p:txBody>
        </p:sp>
        <p:sp>
          <p:nvSpPr>
            <p:cNvPr id="350" name="Rectángulo 349">
              <a:extLst>
                <a:ext uri="{FF2B5EF4-FFF2-40B4-BE49-F238E27FC236}">
                  <a16:creationId xmlns:a16="http://schemas.microsoft.com/office/drawing/2014/main" id="{8090FE80-3099-92D2-32E8-558A3600E345}"/>
                </a:ext>
              </a:extLst>
            </p:cNvPr>
            <p:cNvSpPr/>
            <p:nvPr/>
          </p:nvSpPr>
          <p:spPr>
            <a:xfrm rot="4595535">
              <a:off x="5600932" y="2746812"/>
              <a:ext cx="105575" cy="71040"/>
            </a:xfrm>
            <a:prstGeom prst="rect">
              <a:avLst/>
            </a:prstGeom>
            <a:solidFill>
              <a:srgbClr val="DADADA">
                <a:lumMod val="25000"/>
              </a:srgbClr>
            </a:solidFill>
            <a:ln w="15875" cap="rnd" cmpd="sng" algn="ctr">
              <a:solidFill>
                <a:srgbClr val="DADADA">
                  <a:lumMod val="25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s-PE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sto MT" panose="02040603050505030304"/>
                <a:ea typeface="+mn-ea"/>
                <a:cs typeface="+mn-cs"/>
              </a:endParaRPr>
            </a:p>
          </p:txBody>
        </p:sp>
        <p:sp>
          <p:nvSpPr>
            <p:cNvPr id="351" name="Rectángulo 350">
              <a:extLst>
                <a:ext uri="{FF2B5EF4-FFF2-40B4-BE49-F238E27FC236}">
                  <a16:creationId xmlns:a16="http://schemas.microsoft.com/office/drawing/2014/main" id="{F9B40E6E-17A5-F6B8-C7C1-9FCEDF2C8FB7}"/>
                </a:ext>
              </a:extLst>
            </p:cNvPr>
            <p:cNvSpPr/>
            <p:nvPr/>
          </p:nvSpPr>
          <p:spPr>
            <a:xfrm rot="17085871">
              <a:off x="2664507" y="2732569"/>
              <a:ext cx="105575" cy="71040"/>
            </a:xfrm>
            <a:prstGeom prst="rect">
              <a:avLst/>
            </a:prstGeom>
            <a:solidFill>
              <a:srgbClr val="DADADA">
                <a:lumMod val="25000"/>
              </a:srgbClr>
            </a:solidFill>
            <a:ln w="15875" cap="rnd" cmpd="sng" algn="ctr">
              <a:solidFill>
                <a:srgbClr val="DADADA">
                  <a:lumMod val="25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s-PE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sto MT" panose="02040603050505030304"/>
                <a:ea typeface="+mn-ea"/>
                <a:cs typeface="+mn-cs"/>
              </a:endParaRPr>
            </a:p>
          </p:txBody>
        </p:sp>
        <p:sp>
          <p:nvSpPr>
            <p:cNvPr id="352" name="Rectángulo 351">
              <a:extLst>
                <a:ext uri="{FF2B5EF4-FFF2-40B4-BE49-F238E27FC236}">
                  <a16:creationId xmlns:a16="http://schemas.microsoft.com/office/drawing/2014/main" id="{459670FB-B42B-402F-3642-5F8607950BCB}"/>
                </a:ext>
              </a:extLst>
            </p:cNvPr>
            <p:cNvSpPr/>
            <p:nvPr/>
          </p:nvSpPr>
          <p:spPr>
            <a:xfrm rot="18013756">
              <a:off x="2819432" y="2370032"/>
              <a:ext cx="105575" cy="71040"/>
            </a:xfrm>
            <a:prstGeom prst="rect">
              <a:avLst/>
            </a:prstGeom>
            <a:solidFill>
              <a:srgbClr val="DADADA">
                <a:lumMod val="25000"/>
              </a:srgbClr>
            </a:solidFill>
            <a:ln w="15875" cap="rnd" cmpd="sng" algn="ctr">
              <a:solidFill>
                <a:srgbClr val="DADADA">
                  <a:lumMod val="25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s-PE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sto MT" panose="02040603050505030304"/>
                <a:ea typeface="+mn-ea"/>
                <a:cs typeface="+mn-cs"/>
              </a:endParaRPr>
            </a:p>
          </p:txBody>
        </p:sp>
        <p:sp>
          <p:nvSpPr>
            <p:cNvPr id="353" name="Rectángulo 352">
              <a:extLst>
                <a:ext uri="{FF2B5EF4-FFF2-40B4-BE49-F238E27FC236}">
                  <a16:creationId xmlns:a16="http://schemas.microsoft.com/office/drawing/2014/main" id="{E1139B66-2898-230E-946D-FDD7F9649F74}"/>
                </a:ext>
              </a:extLst>
            </p:cNvPr>
            <p:cNvSpPr/>
            <p:nvPr/>
          </p:nvSpPr>
          <p:spPr>
            <a:xfrm rot="6734075">
              <a:off x="5592929" y="3527965"/>
              <a:ext cx="105575" cy="71040"/>
            </a:xfrm>
            <a:prstGeom prst="rect">
              <a:avLst/>
            </a:prstGeom>
            <a:solidFill>
              <a:srgbClr val="DADADA">
                <a:lumMod val="25000"/>
              </a:srgbClr>
            </a:solidFill>
            <a:ln w="15875" cap="rnd" cmpd="sng" algn="ctr">
              <a:solidFill>
                <a:srgbClr val="DADADA">
                  <a:lumMod val="25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s-PE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sto MT" panose="02040603050505030304"/>
                <a:ea typeface="+mn-ea"/>
                <a:cs typeface="+mn-cs"/>
              </a:endParaRPr>
            </a:p>
          </p:txBody>
        </p:sp>
        <p:sp>
          <p:nvSpPr>
            <p:cNvPr id="354" name="Rectángulo 353">
              <a:extLst>
                <a:ext uri="{FF2B5EF4-FFF2-40B4-BE49-F238E27FC236}">
                  <a16:creationId xmlns:a16="http://schemas.microsoft.com/office/drawing/2014/main" id="{1391DC6B-D4E9-3F23-077B-09384F051AC2}"/>
                </a:ext>
              </a:extLst>
            </p:cNvPr>
            <p:cNvSpPr/>
            <p:nvPr/>
          </p:nvSpPr>
          <p:spPr>
            <a:xfrm rot="17645652">
              <a:off x="5432665" y="3879370"/>
              <a:ext cx="105575" cy="71040"/>
            </a:xfrm>
            <a:prstGeom prst="rect">
              <a:avLst/>
            </a:prstGeom>
            <a:solidFill>
              <a:srgbClr val="DADADA">
                <a:lumMod val="25000"/>
              </a:srgbClr>
            </a:solidFill>
            <a:ln w="15875" cap="rnd" cmpd="sng" algn="ctr">
              <a:solidFill>
                <a:srgbClr val="DADADA">
                  <a:lumMod val="25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s-PE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sto MT" panose="02040603050505030304"/>
                <a:ea typeface="+mn-ea"/>
                <a:cs typeface="+mn-cs"/>
              </a:endParaRPr>
            </a:p>
          </p:txBody>
        </p:sp>
        <p:sp>
          <p:nvSpPr>
            <p:cNvPr id="355" name="Rectángulo 354">
              <a:extLst>
                <a:ext uri="{FF2B5EF4-FFF2-40B4-BE49-F238E27FC236}">
                  <a16:creationId xmlns:a16="http://schemas.microsoft.com/office/drawing/2014/main" id="{993AFF8B-CC0C-FE12-E9B8-CEB818BC5B0C}"/>
                </a:ext>
              </a:extLst>
            </p:cNvPr>
            <p:cNvSpPr/>
            <p:nvPr/>
          </p:nvSpPr>
          <p:spPr>
            <a:xfrm rot="3193645">
              <a:off x="2822219" y="3878962"/>
              <a:ext cx="105575" cy="71040"/>
            </a:xfrm>
            <a:prstGeom prst="rect">
              <a:avLst/>
            </a:prstGeom>
            <a:solidFill>
              <a:srgbClr val="DADADA">
                <a:lumMod val="25000"/>
              </a:srgbClr>
            </a:solidFill>
            <a:ln w="15875" cap="rnd" cmpd="sng" algn="ctr">
              <a:solidFill>
                <a:srgbClr val="DADADA">
                  <a:lumMod val="25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s-PE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sto MT" panose="02040603050505030304"/>
                <a:ea typeface="+mn-ea"/>
                <a:cs typeface="+mn-cs"/>
              </a:endParaRPr>
            </a:p>
          </p:txBody>
        </p:sp>
        <p:sp>
          <p:nvSpPr>
            <p:cNvPr id="356" name="Rectángulo 355">
              <a:extLst>
                <a:ext uri="{FF2B5EF4-FFF2-40B4-BE49-F238E27FC236}">
                  <a16:creationId xmlns:a16="http://schemas.microsoft.com/office/drawing/2014/main" id="{6DF9B48E-72C5-740A-FF9F-5B8141400AD5}"/>
                </a:ext>
              </a:extLst>
            </p:cNvPr>
            <p:cNvSpPr/>
            <p:nvPr/>
          </p:nvSpPr>
          <p:spPr>
            <a:xfrm rot="4800759">
              <a:off x="2664508" y="3527965"/>
              <a:ext cx="105575" cy="71040"/>
            </a:xfrm>
            <a:prstGeom prst="rect">
              <a:avLst/>
            </a:prstGeom>
            <a:solidFill>
              <a:srgbClr val="DADADA">
                <a:lumMod val="25000"/>
              </a:srgbClr>
            </a:solidFill>
            <a:ln w="15875" cap="rnd" cmpd="sng" algn="ctr">
              <a:solidFill>
                <a:srgbClr val="DADADA">
                  <a:lumMod val="25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s-PE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sto MT" panose="02040603050505030304"/>
                <a:ea typeface="+mn-ea"/>
                <a:cs typeface="+mn-cs"/>
              </a:endParaRPr>
            </a:p>
          </p:txBody>
        </p:sp>
        <p:sp>
          <p:nvSpPr>
            <p:cNvPr id="357" name="Rectángulo 356">
              <a:extLst>
                <a:ext uri="{FF2B5EF4-FFF2-40B4-BE49-F238E27FC236}">
                  <a16:creationId xmlns:a16="http://schemas.microsoft.com/office/drawing/2014/main" id="{D5B5857A-11F8-5BA2-BE42-B6EBC3095BBC}"/>
                </a:ext>
              </a:extLst>
            </p:cNvPr>
            <p:cNvSpPr/>
            <p:nvPr/>
          </p:nvSpPr>
          <p:spPr>
            <a:xfrm>
              <a:off x="2937163" y="1953394"/>
              <a:ext cx="2441355" cy="2441355"/>
            </a:xfrm>
            <a:prstGeom prst="rect">
              <a:avLst/>
            </a:prstGeom>
            <a:noFill/>
          </p:spPr>
          <p:txBody>
            <a:bodyPr spcFirstLastPara="1" wrap="none" lIns="91440" tIns="45720" rIns="91440" bIns="45720" numCol="1">
              <a:prstTxWarp prst="textArchDown">
                <a:avLst/>
              </a:prstTxWarp>
              <a:spAutoFit/>
            </a:bodyPr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s-ES" sz="2400" b="1" i="0" u="none" strike="noStrike" kern="0" cap="none" spc="0" normalizeH="0" baseline="0" noProof="0" dirty="0">
                  <a:ln w="0"/>
                  <a:solidFill>
                    <a:prstClr val="black"/>
                  </a:solidFill>
                  <a:effectLst/>
                  <a:uLnTx/>
                  <a:uFillTx/>
                  <a:latin typeface="Monotype Corsiva" panose="03010101010201010101" pitchFamily="66" charset="0"/>
                  <a:ea typeface="+mn-ea"/>
                  <a:cs typeface="+mn-cs"/>
                </a:rPr>
                <a:t> </a:t>
              </a:r>
              <a:r>
                <a:rPr kumimoji="0" lang="es-ES" sz="2400" b="1" i="0" u="none" strike="noStrike" kern="0" cap="none" spc="0" normalizeH="0" baseline="0" noProof="0" dirty="0" err="1">
                  <a:ln w="0"/>
                  <a:solidFill>
                    <a:prstClr val="black"/>
                  </a:solidFill>
                  <a:effectLst/>
                  <a:uLnTx/>
                  <a:uFillTx/>
                  <a:latin typeface="Monotype Corsiva" panose="03010101010201010101" pitchFamily="66" charset="0"/>
                  <a:ea typeface="+mn-ea"/>
                  <a:cs typeface="+mn-cs"/>
                </a:rPr>
                <a:t>Dunamis</a:t>
              </a:r>
              <a:r>
                <a:rPr kumimoji="0" lang="es-ES" sz="2400" b="1" i="0" u="none" strike="noStrike" kern="0" cap="none" spc="0" normalizeH="0" baseline="0" noProof="0" dirty="0">
                  <a:ln w="0"/>
                  <a:solidFill>
                    <a:prstClr val="black"/>
                  </a:solidFill>
                  <a:effectLst/>
                  <a:uLnTx/>
                  <a:uFillTx/>
                  <a:latin typeface="Monotype Corsiva" panose="03010101010201010101" pitchFamily="66" charset="0"/>
                  <a:ea typeface="+mn-ea"/>
                  <a:cs typeface="+mn-cs"/>
                </a:rPr>
                <a:t> Ius</a:t>
              </a:r>
              <a:endParaRPr kumimoji="0" lang="es-ES" sz="5400" b="1" i="0" u="none" strike="noStrike" kern="0" cap="none" spc="0" normalizeH="0" baseline="0" noProof="0" dirty="0">
                <a:ln w="0"/>
                <a:solidFill>
                  <a:prstClr val="black"/>
                </a:solidFill>
                <a:effectLst/>
                <a:uLnTx/>
                <a:uFillTx/>
                <a:latin typeface="Monotype Corsiva" panose="03010101010201010101" pitchFamily="66" charset="0"/>
                <a:ea typeface="+mn-ea"/>
                <a:cs typeface="+mn-cs"/>
              </a:endParaRPr>
            </a:p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s-ES" sz="5400" b="0" i="0" u="none" strike="noStrike" kern="0" cap="none" spc="0" normalizeH="0" baseline="0" noProof="0" dirty="0">
                  <a:ln w="0"/>
                  <a:solidFill>
                    <a:prstClr val="black"/>
                  </a:solidFill>
                  <a:effectLst>
                    <a:outerShdw blurRad="38100" dist="19050" dir="2700000" algn="tl" rotWithShape="0">
                      <a:prstClr val="black">
                        <a:alpha val="40000"/>
                      </a:prstClr>
                    </a:outerShdw>
                  </a:effectLst>
                  <a:uLnTx/>
                  <a:uFillTx/>
                  <a:latin typeface="Calibri" panose="020F0502020204030204"/>
                  <a:ea typeface="+mn-ea"/>
                  <a:cs typeface="+mn-cs"/>
                </a:rPr>
                <a:t>    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58" name="CuadroTexto 357">
                  <a:extLst>
                    <a:ext uri="{FF2B5EF4-FFF2-40B4-BE49-F238E27FC236}">
                      <a16:creationId xmlns:a16="http://schemas.microsoft.com/office/drawing/2014/main" id="{EE77889F-D793-5709-5EAC-B3B223EB7E42}"/>
                    </a:ext>
                  </a:extLst>
                </p:cNvPr>
                <p:cNvSpPr txBox="1"/>
                <p:nvPr/>
              </p:nvSpPr>
              <p:spPr>
                <a:xfrm>
                  <a:off x="2282825" y="2444517"/>
                  <a:ext cx="345479" cy="492443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 marL="0" marR="0" lvl="0" indent="0" defTabSz="4572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kumimoji="0" lang="el-GR" sz="3200" b="0" i="1" u="none" strike="noStrike" kern="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𝜋</m:t>
                        </m:r>
                      </m:oMath>
                    </m:oMathPara>
                  </a14:m>
                  <a:endParaRPr kumimoji="0" lang="es-PE" sz="2800" b="0" i="0" u="none" strike="noStrike" kern="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</mc:Choice>
          <mc:Fallback xmlns="">
            <p:sp>
              <p:nvSpPr>
                <p:cNvPr id="358" name="CuadroTexto 357">
                  <a:extLst>
                    <a:ext uri="{FF2B5EF4-FFF2-40B4-BE49-F238E27FC236}">
                      <a16:creationId xmlns:a16="http://schemas.microsoft.com/office/drawing/2014/main" id="{EE77889F-D793-5709-5EAC-B3B223EB7E42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282825" y="2444517"/>
                  <a:ext cx="345479" cy="492443"/>
                </a:xfrm>
                <a:prstGeom prst="rect">
                  <a:avLst/>
                </a:prstGeom>
                <a:blipFill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s-PE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359" name="CuadroTexto 358">
              <a:extLst>
                <a:ext uri="{FF2B5EF4-FFF2-40B4-BE49-F238E27FC236}">
                  <a16:creationId xmlns:a16="http://schemas.microsoft.com/office/drawing/2014/main" id="{BE429CD5-A274-0274-5B66-F0F58537FB19}"/>
                </a:ext>
              </a:extLst>
            </p:cNvPr>
            <p:cNvSpPr txBox="1"/>
            <p:nvPr/>
          </p:nvSpPr>
          <p:spPr>
            <a:xfrm>
              <a:off x="2641124" y="2807566"/>
              <a:ext cx="285432" cy="3693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0" marR="0" lvl="0" indent="0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s-PE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₳</a:t>
              </a:r>
              <a:endParaRPr kumimoji="0" lang="es-PE" sz="10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360" name="CuadroTexto 359">
              <a:extLst>
                <a:ext uri="{FF2B5EF4-FFF2-40B4-BE49-F238E27FC236}">
                  <a16:creationId xmlns:a16="http://schemas.microsoft.com/office/drawing/2014/main" id="{57748846-F1D3-7C34-D734-B855357678A3}"/>
                </a:ext>
              </a:extLst>
            </p:cNvPr>
            <p:cNvSpPr txBox="1"/>
            <p:nvPr/>
          </p:nvSpPr>
          <p:spPr>
            <a:xfrm>
              <a:off x="3098010" y="3484240"/>
              <a:ext cx="531019" cy="307777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0" marR="0" lvl="0" indent="0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s-ES" sz="1400" b="1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Mongolian Baiti" panose="03000500000000000000" pitchFamily="66" charset="0"/>
                  <a:ea typeface="+mn-ea"/>
                  <a:cs typeface="Mongolian Baiti" panose="03000500000000000000" pitchFamily="66" charset="0"/>
                </a:rPr>
                <a:t>(♀)</a:t>
              </a:r>
              <a:endParaRPr kumimoji="0" lang="es-PE" sz="1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ongolian Baiti" panose="03000500000000000000" pitchFamily="66" charset="0"/>
                <a:ea typeface="+mn-ea"/>
                <a:cs typeface="Mongolian Baiti" panose="03000500000000000000" pitchFamily="66" charset="0"/>
              </a:endParaRPr>
            </a:p>
          </p:txBody>
        </p:sp>
        <p:sp>
          <p:nvSpPr>
            <p:cNvPr id="361" name="CuadroTexto 360">
              <a:extLst>
                <a:ext uri="{FF2B5EF4-FFF2-40B4-BE49-F238E27FC236}">
                  <a16:creationId xmlns:a16="http://schemas.microsoft.com/office/drawing/2014/main" id="{4397F56B-AD6E-4BE2-4CB1-3D7CB5EB90FC}"/>
                </a:ext>
              </a:extLst>
            </p:cNvPr>
            <p:cNvSpPr txBox="1"/>
            <p:nvPr/>
          </p:nvSpPr>
          <p:spPr>
            <a:xfrm>
              <a:off x="4787706" y="3481853"/>
              <a:ext cx="500242" cy="33971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0" marR="0" lvl="0" indent="0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s-ES" sz="1400" b="1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Mongolian Baiti" panose="03000500000000000000" pitchFamily="66" charset="0"/>
                  <a:ea typeface="+mn-ea"/>
                  <a:cs typeface="Mongolian Baiti" panose="03000500000000000000" pitchFamily="66" charset="0"/>
                </a:rPr>
                <a:t>(</a:t>
              </a:r>
              <a:r>
                <a:rPr kumimoji="0" lang="es-ES" sz="1100" b="1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Mongolian Baiti" panose="03000500000000000000" pitchFamily="66" charset="0"/>
                  <a:ea typeface="+mn-ea"/>
                  <a:cs typeface="Mongolian Baiti" panose="03000500000000000000" pitchFamily="66" charset="0"/>
                </a:rPr>
                <a:t>♂</a:t>
              </a:r>
              <a:r>
                <a:rPr kumimoji="0" lang="es-ES" sz="1400" b="1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Mongolian Baiti" panose="03000500000000000000" pitchFamily="66" charset="0"/>
                  <a:ea typeface="+mn-ea"/>
                  <a:cs typeface="Mongolian Baiti" panose="03000500000000000000" pitchFamily="66" charset="0"/>
                </a:rPr>
                <a:t>)</a:t>
              </a:r>
              <a:endParaRPr kumimoji="0" lang="es-PE" sz="1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ongolian Baiti" panose="03000500000000000000" pitchFamily="66" charset="0"/>
                <a:ea typeface="+mn-ea"/>
                <a:cs typeface="Mongolian Baiti" panose="03000500000000000000" pitchFamily="66" charset="0"/>
              </a:endParaRPr>
            </a:p>
          </p:txBody>
        </p:sp>
        <p:sp>
          <p:nvSpPr>
            <p:cNvPr id="362" name="CuadroTexto 361">
              <a:extLst>
                <a:ext uri="{FF2B5EF4-FFF2-40B4-BE49-F238E27FC236}">
                  <a16:creationId xmlns:a16="http://schemas.microsoft.com/office/drawing/2014/main" id="{AAFFC15E-8834-8ED5-587A-6DA151399841}"/>
                </a:ext>
              </a:extLst>
            </p:cNvPr>
            <p:cNvSpPr txBox="1"/>
            <p:nvPr/>
          </p:nvSpPr>
          <p:spPr>
            <a:xfrm>
              <a:off x="5198995" y="3650364"/>
              <a:ext cx="7899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s-ES" sz="24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haroni" panose="02010803020104030203" pitchFamily="2" charset="-79"/>
                  <a:ea typeface="+mn-ea"/>
                  <a:cs typeface="Aharoni" panose="02010803020104030203" pitchFamily="2" charset="-79"/>
                </a:rPr>
                <a:t>.</a:t>
              </a:r>
              <a:endParaRPr kumimoji="0" lang="es-PE" sz="20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haroni" panose="02010803020104030203" pitchFamily="2" charset="-79"/>
                <a:ea typeface="+mn-ea"/>
                <a:cs typeface="Aharoni" panose="02010803020104030203" pitchFamily="2" charset="-79"/>
              </a:endParaRPr>
            </a:p>
          </p:txBody>
        </p:sp>
        <p:sp>
          <p:nvSpPr>
            <p:cNvPr id="363" name="CuadroTexto 362">
              <a:extLst>
                <a:ext uri="{FF2B5EF4-FFF2-40B4-BE49-F238E27FC236}">
                  <a16:creationId xmlns:a16="http://schemas.microsoft.com/office/drawing/2014/main" id="{E850DB9E-B778-F967-9379-73372E220299}"/>
                </a:ext>
              </a:extLst>
            </p:cNvPr>
            <p:cNvSpPr txBox="1"/>
            <p:nvPr/>
          </p:nvSpPr>
          <p:spPr>
            <a:xfrm>
              <a:off x="5239988" y="3415142"/>
              <a:ext cx="401072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s-ES" sz="20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☼</a:t>
              </a:r>
              <a:endParaRPr kumimoji="0" lang="es-PE" sz="20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64" name="CuadroTexto 363">
              <a:extLst>
                <a:ext uri="{FF2B5EF4-FFF2-40B4-BE49-F238E27FC236}">
                  <a16:creationId xmlns:a16="http://schemas.microsoft.com/office/drawing/2014/main" id="{9859ADD8-72F6-C476-090C-3D7AEA7BF166}"/>
                </a:ext>
              </a:extLst>
            </p:cNvPr>
            <p:cNvSpPr txBox="1"/>
            <p:nvPr/>
          </p:nvSpPr>
          <p:spPr>
            <a:xfrm>
              <a:off x="2648744" y="3165706"/>
              <a:ext cx="285432" cy="3693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0" marR="0" lvl="0" indent="0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s-PE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Ք</a:t>
              </a:r>
              <a:endParaRPr kumimoji="0" lang="es-PE" sz="10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365" name="CuadroTexto 364">
              <a:extLst>
                <a:ext uri="{FF2B5EF4-FFF2-40B4-BE49-F238E27FC236}">
                  <a16:creationId xmlns:a16="http://schemas.microsoft.com/office/drawing/2014/main" id="{587EAD1B-C0F2-56CE-5CFC-9CC51784F240}"/>
                </a:ext>
              </a:extLst>
            </p:cNvPr>
            <p:cNvSpPr txBox="1"/>
            <p:nvPr/>
          </p:nvSpPr>
          <p:spPr>
            <a:xfrm>
              <a:off x="2736374" y="3373351"/>
              <a:ext cx="338772" cy="3693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0" marR="0" lvl="0" indent="0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s-PE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₼</a:t>
              </a:r>
              <a:endParaRPr kumimoji="0" lang="es-PE" sz="10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366" name="CuadroTexto 365">
              <a:extLst>
                <a:ext uri="{FF2B5EF4-FFF2-40B4-BE49-F238E27FC236}">
                  <a16:creationId xmlns:a16="http://schemas.microsoft.com/office/drawing/2014/main" id="{0BF2B0D6-7F96-A3B5-6EF6-6966B069AB18}"/>
                </a:ext>
              </a:extLst>
            </p:cNvPr>
            <p:cNvSpPr txBox="1"/>
            <p:nvPr/>
          </p:nvSpPr>
          <p:spPr>
            <a:xfrm>
              <a:off x="5369084" y="3158086"/>
              <a:ext cx="315912" cy="3693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0" marR="0" lvl="0" indent="0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s-PE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Ω</a:t>
              </a:r>
              <a:endParaRPr kumimoji="0" lang="es-PE" sz="10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367" name="CuadroTexto 366">
              <a:extLst>
                <a:ext uri="{FF2B5EF4-FFF2-40B4-BE49-F238E27FC236}">
                  <a16:creationId xmlns:a16="http://schemas.microsoft.com/office/drawing/2014/main" id="{065D57D4-E8F6-AC98-BCEC-4587738705DB}"/>
                </a:ext>
              </a:extLst>
            </p:cNvPr>
            <p:cNvSpPr txBox="1"/>
            <p:nvPr/>
          </p:nvSpPr>
          <p:spPr>
            <a:xfrm>
              <a:off x="2753519" y="2537056"/>
              <a:ext cx="331152" cy="3693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0" marR="0" lvl="0" indent="0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s-PE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ɸ</a:t>
              </a:r>
              <a:endParaRPr kumimoji="0" lang="es-PE" sz="10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368" name="CuadroTexto 367">
              <a:extLst>
                <a:ext uri="{FF2B5EF4-FFF2-40B4-BE49-F238E27FC236}">
                  <a16:creationId xmlns:a16="http://schemas.microsoft.com/office/drawing/2014/main" id="{410B189B-57E9-2A1D-323F-E7E81CE576E8}"/>
                </a:ext>
              </a:extLst>
            </p:cNvPr>
            <p:cNvSpPr txBox="1"/>
            <p:nvPr/>
          </p:nvSpPr>
          <p:spPr>
            <a:xfrm>
              <a:off x="5368473" y="2770688"/>
              <a:ext cx="285432" cy="3693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0" marR="0" lvl="0" indent="0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s-PE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ψ</a:t>
              </a:r>
              <a:endParaRPr kumimoji="0" lang="es-PE" sz="10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369" name="CuadroTexto 368">
              <a:extLst>
                <a:ext uri="{FF2B5EF4-FFF2-40B4-BE49-F238E27FC236}">
                  <a16:creationId xmlns:a16="http://schemas.microsoft.com/office/drawing/2014/main" id="{DF0848D8-12E8-D542-732C-DA7D5AF91169}"/>
                </a:ext>
              </a:extLst>
            </p:cNvPr>
            <p:cNvSpPr txBox="1"/>
            <p:nvPr/>
          </p:nvSpPr>
          <p:spPr>
            <a:xfrm>
              <a:off x="5271929" y="2529436"/>
              <a:ext cx="300672" cy="3693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0" marR="0" lvl="0" indent="0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s-PE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֏ </a:t>
              </a:r>
              <a:endParaRPr kumimoji="0" lang="es-PE" sz="10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370" name="CuadroTexto 369">
              <a:extLst>
                <a:ext uri="{FF2B5EF4-FFF2-40B4-BE49-F238E27FC236}">
                  <a16:creationId xmlns:a16="http://schemas.microsoft.com/office/drawing/2014/main" id="{73E2E02D-49D7-D3B9-70B0-107F888B61C6}"/>
                </a:ext>
              </a:extLst>
            </p:cNvPr>
            <p:cNvSpPr txBox="1"/>
            <p:nvPr/>
          </p:nvSpPr>
          <p:spPr>
            <a:xfrm>
              <a:off x="3688975" y="2995347"/>
              <a:ext cx="994229" cy="64633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0" marR="0" lvl="0" indent="0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s-ES" sz="3600" b="1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Old English Text MT" panose="03040902040508030806" pitchFamily="66" charset="0"/>
                  <a:ea typeface="+mn-ea"/>
                  <a:cs typeface="+mn-cs"/>
                </a:rPr>
                <a:t>AZ</a:t>
              </a:r>
              <a:endParaRPr kumimoji="0" lang="es-PE" sz="40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Old English Text MT" panose="03040902040508030806" pitchFamily="66" charset="0"/>
                <a:ea typeface="+mn-ea"/>
                <a:cs typeface="+mn-cs"/>
              </a:endParaRPr>
            </a:p>
          </p:txBody>
        </p:sp>
        <p:sp>
          <p:nvSpPr>
            <p:cNvPr id="371" name="CuadroTexto 370">
              <a:extLst>
                <a:ext uri="{FF2B5EF4-FFF2-40B4-BE49-F238E27FC236}">
                  <a16:creationId xmlns:a16="http://schemas.microsoft.com/office/drawing/2014/main" id="{46ADC36A-94CB-2ABF-250D-050E4817FA37}"/>
                </a:ext>
              </a:extLst>
            </p:cNvPr>
            <p:cNvSpPr txBox="1"/>
            <p:nvPr/>
          </p:nvSpPr>
          <p:spPr>
            <a:xfrm>
              <a:off x="5613977" y="2448291"/>
              <a:ext cx="490840" cy="584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s-ES" sz="32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§</a:t>
              </a:r>
              <a:endParaRPr kumimoji="0" lang="es-PE" sz="32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72" name="Elipse 371">
              <a:extLst>
                <a:ext uri="{FF2B5EF4-FFF2-40B4-BE49-F238E27FC236}">
                  <a16:creationId xmlns:a16="http://schemas.microsoft.com/office/drawing/2014/main" id="{EDCD9E08-952A-598A-BB2B-A132EF22BF78}"/>
                </a:ext>
              </a:extLst>
            </p:cNvPr>
            <p:cNvSpPr/>
            <p:nvPr/>
          </p:nvSpPr>
          <p:spPr>
            <a:xfrm>
              <a:off x="5895435" y="3244327"/>
              <a:ext cx="162116" cy="256032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s-PE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73" name="Elipse 372">
              <a:extLst>
                <a:ext uri="{FF2B5EF4-FFF2-40B4-BE49-F238E27FC236}">
                  <a16:creationId xmlns:a16="http://schemas.microsoft.com/office/drawing/2014/main" id="{BD640A22-AC0C-5281-6878-29FE32D1EBD1}"/>
                </a:ext>
              </a:extLst>
            </p:cNvPr>
            <p:cNvSpPr/>
            <p:nvPr/>
          </p:nvSpPr>
          <p:spPr>
            <a:xfrm>
              <a:off x="5809711" y="3544364"/>
              <a:ext cx="162116" cy="256032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s-PE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74" name="Elipse 373">
              <a:extLst>
                <a:ext uri="{FF2B5EF4-FFF2-40B4-BE49-F238E27FC236}">
                  <a16:creationId xmlns:a16="http://schemas.microsoft.com/office/drawing/2014/main" id="{A736098F-2F2B-676A-59CE-943E8A3B3052}"/>
                </a:ext>
              </a:extLst>
            </p:cNvPr>
            <p:cNvSpPr/>
            <p:nvPr/>
          </p:nvSpPr>
          <p:spPr>
            <a:xfrm>
              <a:off x="5695411" y="3830114"/>
              <a:ext cx="162116" cy="256032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s-PE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75" name="Forma libre: forma 374">
              <a:extLst>
                <a:ext uri="{FF2B5EF4-FFF2-40B4-BE49-F238E27FC236}">
                  <a16:creationId xmlns:a16="http://schemas.microsoft.com/office/drawing/2014/main" id="{4B67D506-8606-286C-90CC-9DAC55FDDD22}"/>
                </a:ext>
              </a:extLst>
            </p:cNvPr>
            <p:cNvSpPr/>
            <p:nvPr/>
          </p:nvSpPr>
          <p:spPr>
            <a:xfrm>
              <a:off x="2372881" y="3299685"/>
              <a:ext cx="427956" cy="988059"/>
            </a:xfrm>
            <a:custGeom>
              <a:avLst/>
              <a:gdLst>
                <a:gd name="connsiteX0" fmla="*/ 14288 w 376238"/>
                <a:gd name="connsiteY0" fmla="*/ 0 h 712936"/>
                <a:gd name="connsiteX1" fmla="*/ 9525 w 376238"/>
                <a:gd name="connsiteY1" fmla="*/ 19050 h 712936"/>
                <a:gd name="connsiteX2" fmla="*/ 4763 w 376238"/>
                <a:gd name="connsiteY2" fmla="*/ 28575 h 712936"/>
                <a:gd name="connsiteX3" fmla="*/ 0 w 376238"/>
                <a:gd name="connsiteY3" fmla="*/ 47625 h 712936"/>
                <a:gd name="connsiteX4" fmla="*/ 2382 w 376238"/>
                <a:gd name="connsiteY4" fmla="*/ 71438 h 712936"/>
                <a:gd name="connsiteX5" fmla="*/ 11907 w 376238"/>
                <a:gd name="connsiteY5" fmla="*/ 88106 h 712936"/>
                <a:gd name="connsiteX6" fmla="*/ 28575 w 376238"/>
                <a:gd name="connsiteY6" fmla="*/ 100013 h 712936"/>
                <a:gd name="connsiteX7" fmla="*/ 40482 w 376238"/>
                <a:gd name="connsiteY7" fmla="*/ 102394 h 712936"/>
                <a:gd name="connsiteX8" fmla="*/ 50007 w 376238"/>
                <a:gd name="connsiteY8" fmla="*/ 109538 h 712936"/>
                <a:gd name="connsiteX9" fmla="*/ 69057 w 376238"/>
                <a:gd name="connsiteY9" fmla="*/ 126206 h 712936"/>
                <a:gd name="connsiteX10" fmla="*/ 80963 w 376238"/>
                <a:gd name="connsiteY10" fmla="*/ 130969 h 712936"/>
                <a:gd name="connsiteX11" fmla="*/ 83344 w 376238"/>
                <a:gd name="connsiteY11" fmla="*/ 140494 h 712936"/>
                <a:gd name="connsiteX12" fmla="*/ 76200 w 376238"/>
                <a:gd name="connsiteY12" fmla="*/ 197644 h 712936"/>
                <a:gd name="connsiteX13" fmla="*/ 71438 w 376238"/>
                <a:gd name="connsiteY13" fmla="*/ 252413 h 712936"/>
                <a:gd name="connsiteX14" fmla="*/ 69057 w 376238"/>
                <a:gd name="connsiteY14" fmla="*/ 259556 h 712936"/>
                <a:gd name="connsiteX15" fmla="*/ 66675 w 376238"/>
                <a:gd name="connsiteY15" fmla="*/ 283369 h 712936"/>
                <a:gd name="connsiteX16" fmla="*/ 66675 w 376238"/>
                <a:gd name="connsiteY16" fmla="*/ 319088 h 712936"/>
                <a:gd name="connsiteX17" fmla="*/ 73819 w 376238"/>
                <a:gd name="connsiteY17" fmla="*/ 323850 h 712936"/>
                <a:gd name="connsiteX18" fmla="*/ 92869 w 376238"/>
                <a:gd name="connsiteY18" fmla="*/ 338138 h 712936"/>
                <a:gd name="connsiteX19" fmla="*/ 104775 w 376238"/>
                <a:gd name="connsiteY19" fmla="*/ 342900 h 712936"/>
                <a:gd name="connsiteX20" fmla="*/ 123825 w 376238"/>
                <a:gd name="connsiteY20" fmla="*/ 357188 h 712936"/>
                <a:gd name="connsiteX21" fmla="*/ 150019 w 376238"/>
                <a:gd name="connsiteY21" fmla="*/ 369094 h 712936"/>
                <a:gd name="connsiteX22" fmla="*/ 159544 w 376238"/>
                <a:gd name="connsiteY22" fmla="*/ 378619 h 712936"/>
                <a:gd name="connsiteX23" fmla="*/ 164307 w 376238"/>
                <a:gd name="connsiteY23" fmla="*/ 390525 h 712936"/>
                <a:gd name="connsiteX24" fmla="*/ 171450 w 376238"/>
                <a:gd name="connsiteY24" fmla="*/ 397669 h 712936"/>
                <a:gd name="connsiteX25" fmla="*/ 176213 w 376238"/>
                <a:gd name="connsiteY25" fmla="*/ 514350 h 712936"/>
                <a:gd name="connsiteX26" fmla="*/ 183357 w 376238"/>
                <a:gd name="connsiteY26" fmla="*/ 523875 h 712936"/>
                <a:gd name="connsiteX27" fmla="*/ 216694 w 376238"/>
                <a:gd name="connsiteY27" fmla="*/ 526256 h 712936"/>
                <a:gd name="connsiteX28" fmla="*/ 261938 w 376238"/>
                <a:gd name="connsiteY28" fmla="*/ 542925 h 712936"/>
                <a:gd name="connsiteX29" fmla="*/ 273844 w 376238"/>
                <a:gd name="connsiteY29" fmla="*/ 545306 h 712936"/>
                <a:gd name="connsiteX30" fmla="*/ 280988 w 376238"/>
                <a:gd name="connsiteY30" fmla="*/ 550069 h 712936"/>
                <a:gd name="connsiteX31" fmla="*/ 302419 w 376238"/>
                <a:gd name="connsiteY31" fmla="*/ 566738 h 712936"/>
                <a:gd name="connsiteX32" fmla="*/ 304800 w 376238"/>
                <a:gd name="connsiteY32" fmla="*/ 573881 h 712936"/>
                <a:gd name="connsiteX33" fmla="*/ 314325 w 376238"/>
                <a:gd name="connsiteY33" fmla="*/ 588169 h 712936"/>
                <a:gd name="connsiteX34" fmla="*/ 319088 w 376238"/>
                <a:gd name="connsiteY34" fmla="*/ 609600 h 712936"/>
                <a:gd name="connsiteX35" fmla="*/ 321469 w 376238"/>
                <a:gd name="connsiteY35" fmla="*/ 697706 h 712936"/>
                <a:gd name="connsiteX36" fmla="*/ 328613 w 376238"/>
                <a:gd name="connsiteY36" fmla="*/ 704850 h 712936"/>
                <a:gd name="connsiteX37" fmla="*/ 333375 w 376238"/>
                <a:gd name="connsiteY37" fmla="*/ 711994 h 712936"/>
                <a:gd name="connsiteX38" fmla="*/ 376238 w 376238"/>
                <a:gd name="connsiteY38" fmla="*/ 711994 h 712936"/>
                <a:gd name="connsiteX0" fmla="*/ 14288 w 376238"/>
                <a:gd name="connsiteY0" fmla="*/ 0 h 712936"/>
                <a:gd name="connsiteX1" fmla="*/ 9525 w 376238"/>
                <a:gd name="connsiteY1" fmla="*/ 19050 h 712936"/>
                <a:gd name="connsiteX2" fmla="*/ 0 w 376238"/>
                <a:gd name="connsiteY2" fmla="*/ 47625 h 712936"/>
                <a:gd name="connsiteX3" fmla="*/ 2382 w 376238"/>
                <a:gd name="connsiteY3" fmla="*/ 71438 h 712936"/>
                <a:gd name="connsiteX4" fmla="*/ 11907 w 376238"/>
                <a:gd name="connsiteY4" fmla="*/ 88106 h 712936"/>
                <a:gd name="connsiteX5" fmla="*/ 28575 w 376238"/>
                <a:gd name="connsiteY5" fmla="*/ 100013 h 712936"/>
                <a:gd name="connsiteX6" fmla="*/ 40482 w 376238"/>
                <a:gd name="connsiteY6" fmla="*/ 102394 h 712936"/>
                <a:gd name="connsiteX7" fmla="*/ 50007 w 376238"/>
                <a:gd name="connsiteY7" fmla="*/ 109538 h 712936"/>
                <a:gd name="connsiteX8" fmla="*/ 69057 w 376238"/>
                <a:gd name="connsiteY8" fmla="*/ 126206 h 712936"/>
                <a:gd name="connsiteX9" fmla="*/ 80963 w 376238"/>
                <a:gd name="connsiteY9" fmla="*/ 130969 h 712936"/>
                <a:gd name="connsiteX10" fmla="*/ 83344 w 376238"/>
                <a:gd name="connsiteY10" fmla="*/ 140494 h 712936"/>
                <a:gd name="connsiteX11" fmla="*/ 76200 w 376238"/>
                <a:gd name="connsiteY11" fmla="*/ 197644 h 712936"/>
                <a:gd name="connsiteX12" fmla="*/ 71438 w 376238"/>
                <a:gd name="connsiteY12" fmla="*/ 252413 h 712936"/>
                <a:gd name="connsiteX13" fmla="*/ 69057 w 376238"/>
                <a:gd name="connsiteY13" fmla="*/ 259556 h 712936"/>
                <a:gd name="connsiteX14" fmla="*/ 66675 w 376238"/>
                <a:gd name="connsiteY14" fmla="*/ 283369 h 712936"/>
                <a:gd name="connsiteX15" fmla="*/ 66675 w 376238"/>
                <a:gd name="connsiteY15" fmla="*/ 319088 h 712936"/>
                <a:gd name="connsiteX16" fmla="*/ 73819 w 376238"/>
                <a:gd name="connsiteY16" fmla="*/ 323850 h 712936"/>
                <a:gd name="connsiteX17" fmla="*/ 92869 w 376238"/>
                <a:gd name="connsiteY17" fmla="*/ 338138 h 712936"/>
                <a:gd name="connsiteX18" fmla="*/ 104775 w 376238"/>
                <a:gd name="connsiteY18" fmla="*/ 342900 h 712936"/>
                <a:gd name="connsiteX19" fmla="*/ 123825 w 376238"/>
                <a:gd name="connsiteY19" fmla="*/ 357188 h 712936"/>
                <a:gd name="connsiteX20" fmla="*/ 150019 w 376238"/>
                <a:gd name="connsiteY20" fmla="*/ 369094 h 712936"/>
                <a:gd name="connsiteX21" fmla="*/ 159544 w 376238"/>
                <a:gd name="connsiteY21" fmla="*/ 378619 h 712936"/>
                <a:gd name="connsiteX22" fmla="*/ 164307 w 376238"/>
                <a:gd name="connsiteY22" fmla="*/ 390525 h 712936"/>
                <a:gd name="connsiteX23" fmla="*/ 171450 w 376238"/>
                <a:gd name="connsiteY23" fmla="*/ 397669 h 712936"/>
                <a:gd name="connsiteX24" fmla="*/ 176213 w 376238"/>
                <a:gd name="connsiteY24" fmla="*/ 514350 h 712936"/>
                <a:gd name="connsiteX25" fmla="*/ 183357 w 376238"/>
                <a:gd name="connsiteY25" fmla="*/ 523875 h 712936"/>
                <a:gd name="connsiteX26" fmla="*/ 216694 w 376238"/>
                <a:gd name="connsiteY26" fmla="*/ 526256 h 712936"/>
                <a:gd name="connsiteX27" fmla="*/ 261938 w 376238"/>
                <a:gd name="connsiteY27" fmla="*/ 542925 h 712936"/>
                <a:gd name="connsiteX28" fmla="*/ 273844 w 376238"/>
                <a:gd name="connsiteY28" fmla="*/ 545306 h 712936"/>
                <a:gd name="connsiteX29" fmla="*/ 280988 w 376238"/>
                <a:gd name="connsiteY29" fmla="*/ 550069 h 712936"/>
                <a:gd name="connsiteX30" fmla="*/ 302419 w 376238"/>
                <a:gd name="connsiteY30" fmla="*/ 566738 h 712936"/>
                <a:gd name="connsiteX31" fmla="*/ 304800 w 376238"/>
                <a:gd name="connsiteY31" fmla="*/ 573881 h 712936"/>
                <a:gd name="connsiteX32" fmla="*/ 314325 w 376238"/>
                <a:gd name="connsiteY32" fmla="*/ 588169 h 712936"/>
                <a:gd name="connsiteX33" fmla="*/ 319088 w 376238"/>
                <a:gd name="connsiteY33" fmla="*/ 609600 h 712936"/>
                <a:gd name="connsiteX34" fmla="*/ 321469 w 376238"/>
                <a:gd name="connsiteY34" fmla="*/ 697706 h 712936"/>
                <a:gd name="connsiteX35" fmla="*/ 328613 w 376238"/>
                <a:gd name="connsiteY35" fmla="*/ 704850 h 712936"/>
                <a:gd name="connsiteX36" fmla="*/ 333375 w 376238"/>
                <a:gd name="connsiteY36" fmla="*/ 711994 h 712936"/>
                <a:gd name="connsiteX37" fmla="*/ 376238 w 376238"/>
                <a:gd name="connsiteY37" fmla="*/ 711994 h 712936"/>
                <a:gd name="connsiteX0" fmla="*/ 11927 w 373877"/>
                <a:gd name="connsiteY0" fmla="*/ 0 h 712936"/>
                <a:gd name="connsiteX1" fmla="*/ 7164 w 373877"/>
                <a:gd name="connsiteY1" fmla="*/ 19050 h 712936"/>
                <a:gd name="connsiteX2" fmla="*/ 21 w 373877"/>
                <a:gd name="connsiteY2" fmla="*/ 71438 h 712936"/>
                <a:gd name="connsiteX3" fmla="*/ 9546 w 373877"/>
                <a:gd name="connsiteY3" fmla="*/ 88106 h 712936"/>
                <a:gd name="connsiteX4" fmla="*/ 26214 w 373877"/>
                <a:gd name="connsiteY4" fmla="*/ 100013 h 712936"/>
                <a:gd name="connsiteX5" fmla="*/ 38121 w 373877"/>
                <a:gd name="connsiteY5" fmla="*/ 102394 h 712936"/>
                <a:gd name="connsiteX6" fmla="*/ 47646 w 373877"/>
                <a:gd name="connsiteY6" fmla="*/ 109538 h 712936"/>
                <a:gd name="connsiteX7" fmla="*/ 66696 w 373877"/>
                <a:gd name="connsiteY7" fmla="*/ 126206 h 712936"/>
                <a:gd name="connsiteX8" fmla="*/ 78602 w 373877"/>
                <a:gd name="connsiteY8" fmla="*/ 130969 h 712936"/>
                <a:gd name="connsiteX9" fmla="*/ 80983 w 373877"/>
                <a:gd name="connsiteY9" fmla="*/ 140494 h 712936"/>
                <a:gd name="connsiteX10" fmla="*/ 73839 w 373877"/>
                <a:gd name="connsiteY10" fmla="*/ 197644 h 712936"/>
                <a:gd name="connsiteX11" fmla="*/ 69077 w 373877"/>
                <a:gd name="connsiteY11" fmla="*/ 252413 h 712936"/>
                <a:gd name="connsiteX12" fmla="*/ 66696 w 373877"/>
                <a:gd name="connsiteY12" fmla="*/ 259556 h 712936"/>
                <a:gd name="connsiteX13" fmla="*/ 64314 w 373877"/>
                <a:gd name="connsiteY13" fmla="*/ 283369 h 712936"/>
                <a:gd name="connsiteX14" fmla="*/ 64314 w 373877"/>
                <a:gd name="connsiteY14" fmla="*/ 319088 h 712936"/>
                <a:gd name="connsiteX15" fmla="*/ 71458 w 373877"/>
                <a:gd name="connsiteY15" fmla="*/ 323850 h 712936"/>
                <a:gd name="connsiteX16" fmla="*/ 90508 w 373877"/>
                <a:gd name="connsiteY16" fmla="*/ 338138 h 712936"/>
                <a:gd name="connsiteX17" fmla="*/ 102414 w 373877"/>
                <a:gd name="connsiteY17" fmla="*/ 342900 h 712936"/>
                <a:gd name="connsiteX18" fmla="*/ 121464 w 373877"/>
                <a:gd name="connsiteY18" fmla="*/ 357188 h 712936"/>
                <a:gd name="connsiteX19" fmla="*/ 147658 w 373877"/>
                <a:gd name="connsiteY19" fmla="*/ 369094 h 712936"/>
                <a:gd name="connsiteX20" fmla="*/ 157183 w 373877"/>
                <a:gd name="connsiteY20" fmla="*/ 378619 h 712936"/>
                <a:gd name="connsiteX21" fmla="*/ 161946 w 373877"/>
                <a:gd name="connsiteY21" fmla="*/ 390525 h 712936"/>
                <a:gd name="connsiteX22" fmla="*/ 169089 w 373877"/>
                <a:gd name="connsiteY22" fmla="*/ 397669 h 712936"/>
                <a:gd name="connsiteX23" fmla="*/ 173852 w 373877"/>
                <a:gd name="connsiteY23" fmla="*/ 514350 h 712936"/>
                <a:gd name="connsiteX24" fmla="*/ 180996 w 373877"/>
                <a:gd name="connsiteY24" fmla="*/ 523875 h 712936"/>
                <a:gd name="connsiteX25" fmla="*/ 214333 w 373877"/>
                <a:gd name="connsiteY25" fmla="*/ 526256 h 712936"/>
                <a:gd name="connsiteX26" fmla="*/ 259577 w 373877"/>
                <a:gd name="connsiteY26" fmla="*/ 542925 h 712936"/>
                <a:gd name="connsiteX27" fmla="*/ 271483 w 373877"/>
                <a:gd name="connsiteY27" fmla="*/ 545306 h 712936"/>
                <a:gd name="connsiteX28" fmla="*/ 278627 w 373877"/>
                <a:gd name="connsiteY28" fmla="*/ 550069 h 712936"/>
                <a:gd name="connsiteX29" fmla="*/ 300058 w 373877"/>
                <a:gd name="connsiteY29" fmla="*/ 566738 h 712936"/>
                <a:gd name="connsiteX30" fmla="*/ 302439 w 373877"/>
                <a:gd name="connsiteY30" fmla="*/ 573881 h 712936"/>
                <a:gd name="connsiteX31" fmla="*/ 311964 w 373877"/>
                <a:gd name="connsiteY31" fmla="*/ 588169 h 712936"/>
                <a:gd name="connsiteX32" fmla="*/ 316727 w 373877"/>
                <a:gd name="connsiteY32" fmla="*/ 609600 h 712936"/>
                <a:gd name="connsiteX33" fmla="*/ 319108 w 373877"/>
                <a:gd name="connsiteY33" fmla="*/ 697706 h 712936"/>
                <a:gd name="connsiteX34" fmla="*/ 326252 w 373877"/>
                <a:gd name="connsiteY34" fmla="*/ 704850 h 712936"/>
                <a:gd name="connsiteX35" fmla="*/ 331014 w 373877"/>
                <a:gd name="connsiteY35" fmla="*/ 711994 h 712936"/>
                <a:gd name="connsiteX36" fmla="*/ 373877 w 373877"/>
                <a:gd name="connsiteY36" fmla="*/ 711994 h 712936"/>
                <a:gd name="connsiteX0" fmla="*/ 11927 w 373877"/>
                <a:gd name="connsiteY0" fmla="*/ 0 h 712936"/>
                <a:gd name="connsiteX1" fmla="*/ 21 w 373877"/>
                <a:gd name="connsiteY1" fmla="*/ 71438 h 712936"/>
                <a:gd name="connsiteX2" fmla="*/ 9546 w 373877"/>
                <a:gd name="connsiteY2" fmla="*/ 88106 h 712936"/>
                <a:gd name="connsiteX3" fmla="*/ 26214 w 373877"/>
                <a:gd name="connsiteY3" fmla="*/ 100013 h 712936"/>
                <a:gd name="connsiteX4" fmla="*/ 38121 w 373877"/>
                <a:gd name="connsiteY4" fmla="*/ 102394 h 712936"/>
                <a:gd name="connsiteX5" fmla="*/ 47646 w 373877"/>
                <a:gd name="connsiteY5" fmla="*/ 109538 h 712936"/>
                <a:gd name="connsiteX6" fmla="*/ 66696 w 373877"/>
                <a:gd name="connsiteY6" fmla="*/ 126206 h 712936"/>
                <a:gd name="connsiteX7" fmla="*/ 78602 w 373877"/>
                <a:gd name="connsiteY7" fmla="*/ 130969 h 712936"/>
                <a:gd name="connsiteX8" fmla="*/ 80983 w 373877"/>
                <a:gd name="connsiteY8" fmla="*/ 140494 h 712936"/>
                <a:gd name="connsiteX9" fmla="*/ 73839 w 373877"/>
                <a:gd name="connsiteY9" fmla="*/ 197644 h 712936"/>
                <a:gd name="connsiteX10" fmla="*/ 69077 w 373877"/>
                <a:gd name="connsiteY10" fmla="*/ 252413 h 712936"/>
                <a:gd name="connsiteX11" fmla="*/ 66696 w 373877"/>
                <a:gd name="connsiteY11" fmla="*/ 259556 h 712936"/>
                <a:gd name="connsiteX12" fmla="*/ 64314 w 373877"/>
                <a:gd name="connsiteY12" fmla="*/ 283369 h 712936"/>
                <a:gd name="connsiteX13" fmla="*/ 64314 w 373877"/>
                <a:gd name="connsiteY13" fmla="*/ 319088 h 712936"/>
                <a:gd name="connsiteX14" fmla="*/ 71458 w 373877"/>
                <a:gd name="connsiteY14" fmla="*/ 323850 h 712936"/>
                <a:gd name="connsiteX15" fmla="*/ 90508 w 373877"/>
                <a:gd name="connsiteY15" fmla="*/ 338138 h 712936"/>
                <a:gd name="connsiteX16" fmla="*/ 102414 w 373877"/>
                <a:gd name="connsiteY16" fmla="*/ 342900 h 712936"/>
                <a:gd name="connsiteX17" fmla="*/ 121464 w 373877"/>
                <a:gd name="connsiteY17" fmla="*/ 357188 h 712936"/>
                <a:gd name="connsiteX18" fmla="*/ 147658 w 373877"/>
                <a:gd name="connsiteY18" fmla="*/ 369094 h 712936"/>
                <a:gd name="connsiteX19" fmla="*/ 157183 w 373877"/>
                <a:gd name="connsiteY19" fmla="*/ 378619 h 712936"/>
                <a:gd name="connsiteX20" fmla="*/ 161946 w 373877"/>
                <a:gd name="connsiteY20" fmla="*/ 390525 h 712936"/>
                <a:gd name="connsiteX21" fmla="*/ 169089 w 373877"/>
                <a:gd name="connsiteY21" fmla="*/ 397669 h 712936"/>
                <a:gd name="connsiteX22" fmla="*/ 173852 w 373877"/>
                <a:gd name="connsiteY22" fmla="*/ 514350 h 712936"/>
                <a:gd name="connsiteX23" fmla="*/ 180996 w 373877"/>
                <a:gd name="connsiteY23" fmla="*/ 523875 h 712936"/>
                <a:gd name="connsiteX24" fmla="*/ 214333 w 373877"/>
                <a:gd name="connsiteY24" fmla="*/ 526256 h 712936"/>
                <a:gd name="connsiteX25" fmla="*/ 259577 w 373877"/>
                <a:gd name="connsiteY25" fmla="*/ 542925 h 712936"/>
                <a:gd name="connsiteX26" fmla="*/ 271483 w 373877"/>
                <a:gd name="connsiteY26" fmla="*/ 545306 h 712936"/>
                <a:gd name="connsiteX27" fmla="*/ 278627 w 373877"/>
                <a:gd name="connsiteY27" fmla="*/ 550069 h 712936"/>
                <a:gd name="connsiteX28" fmla="*/ 300058 w 373877"/>
                <a:gd name="connsiteY28" fmla="*/ 566738 h 712936"/>
                <a:gd name="connsiteX29" fmla="*/ 302439 w 373877"/>
                <a:gd name="connsiteY29" fmla="*/ 573881 h 712936"/>
                <a:gd name="connsiteX30" fmla="*/ 311964 w 373877"/>
                <a:gd name="connsiteY30" fmla="*/ 588169 h 712936"/>
                <a:gd name="connsiteX31" fmla="*/ 316727 w 373877"/>
                <a:gd name="connsiteY31" fmla="*/ 609600 h 712936"/>
                <a:gd name="connsiteX32" fmla="*/ 319108 w 373877"/>
                <a:gd name="connsiteY32" fmla="*/ 697706 h 712936"/>
                <a:gd name="connsiteX33" fmla="*/ 326252 w 373877"/>
                <a:gd name="connsiteY33" fmla="*/ 704850 h 712936"/>
                <a:gd name="connsiteX34" fmla="*/ 331014 w 373877"/>
                <a:gd name="connsiteY34" fmla="*/ 711994 h 712936"/>
                <a:gd name="connsiteX35" fmla="*/ 373877 w 373877"/>
                <a:gd name="connsiteY35" fmla="*/ 711994 h 712936"/>
                <a:gd name="connsiteX0" fmla="*/ 12221 w 374171"/>
                <a:gd name="connsiteY0" fmla="*/ 0 h 712936"/>
                <a:gd name="connsiteX1" fmla="*/ 315 w 374171"/>
                <a:gd name="connsiteY1" fmla="*/ 71438 h 712936"/>
                <a:gd name="connsiteX2" fmla="*/ 26508 w 374171"/>
                <a:gd name="connsiteY2" fmla="*/ 100013 h 712936"/>
                <a:gd name="connsiteX3" fmla="*/ 38415 w 374171"/>
                <a:gd name="connsiteY3" fmla="*/ 102394 h 712936"/>
                <a:gd name="connsiteX4" fmla="*/ 47940 w 374171"/>
                <a:gd name="connsiteY4" fmla="*/ 109538 h 712936"/>
                <a:gd name="connsiteX5" fmla="*/ 66990 w 374171"/>
                <a:gd name="connsiteY5" fmla="*/ 126206 h 712936"/>
                <a:gd name="connsiteX6" fmla="*/ 78896 w 374171"/>
                <a:gd name="connsiteY6" fmla="*/ 130969 h 712936"/>
                <a:gd name="connsiteX7" fmla="*/ 81277 w 374171"/>
                <a:gd name="connsiteY7" fmla="*/ 140494 h 712936"/>
                <a:gd name="connsiteX8" fmla="*/ 74133 w 374171"/>
                <a:gd name="connsiteY8" fmla="*/ 197644 h 712936"/>
                <a:gd name="connsiteX9" fmla="*/ 69371 w 374171"/>
                <a:gd name="connsiteY9" fmla="*/ 252413 h 712936"/>
                <a:gd name="connsiteX10" fmla="*/ 66990 w 374171"/>
                <a:gd name="connsiteY10" fmla="*/ 259556 h 712936"/>
                <a:gd name="connsiteX11" fmla="*/ 64608 w 374171"/>
                <a:gd name="connsiteY11" fmla="*/ 283369 h 712936"/>
                <a:gd name="connsiteX12" fmla="*/ 64608 w 374171"/>
                <a:gd name="connsiteY12" fmla="*/ 319088 h 712936"/>
                <a:gd name="connsiteX13" fmla="*/ 71752 w 374171"/>
                <a:gd name="connsiteY13" fmla="*/ 323850 h 712936"/>
                <a:gd name="connsiteX14" fmla="*/ 90802 w 374171"/>
                <a:gd name="connsiteY14" fmla="*/ 338138 h 712936"/>
                <a:gd name="connsiteX15" fmla="*/ 102708 w 374171"/>
                <a:gd name="connsiteY15" fmla="*/ 342900 h 712936"/>
                <a:gd name="connsiteX16" fmla="*/ 121758 w 374171"/>
                <a:gd name="connsiteY16" fmla="*/ 357188 h 712936"/>
                <a:gd name="connsiteX17" fmla="*/ 147952 w 374171"/>
                <a:gd name="connsiteY17" fmla="*/ 369094 h 712936"/>
                <a:gd name="connsiteX18" fmla="*/ 157477 w 374171"/>
                <a:gd name="connsiteY18" fmla="*/ 378619 h 712936"/>
                <a:gd name="connsiteX19" fmla="*/ 162240 w 374171"/>
                <a:gd name="connsiteY19" fmla="*/ 390525 h 712936"/>
                <a:gd name="connsiteX20" fmla="*/ 169383 w 374171"/>
                <a:gd name="connsiteY20" fmla="*/ 397669 h 712936"/>
                <a:gd name="connsiteX21" fmla="*/ 174146 w 374171"/>
                <a:gd name="connsiteY21" fmla="*/ 514350 h 712936"/>
                <a:gd name="connsiteX22" fmla="*/ 181290 w 374171"/>
                <a:gd name="connsiteY22" fmla="*/ 523875 h 712936"/>
                <a:gd name="connsiteX23" fmla="*/ 214627 w 374171"/>
                <a:gd name="connsiteY23" fmla="*/ 526256 h 712936"/>
                <a:gd name="connsiteX24" fmla="*/ 259871 w 374171"/>
                <a:gd name="connsiteY24" fmla="*/ 542925 h 712936"/>
                <a:gd name="connsiteX25" fmla="*/ 271777 w 374171"/>
                <a:gd name="connsiteY25" fmla="*/ 545306 h 712936"/>
                <a:gd name="connsiteX26" fmla="*/ 278921 w 374171"/>
                <a:gd name="connsiteY26" fmla="*/ 550069 h 712936"/>
                <a:gd name="connsiteX27" fmla="*/ 300352 w 374171"/>
                <a:gd name="connsiteY27" fmla="*/ 566738 h 712936"/>
                <a:gd name="connsiteX28" fmla="*/ 302733 w 374171"/>
                <a:gd name="connsiteY28" fmla="*/ 573881 h 712936"/>
                <a:gd name="connsiteX29" fmla="*/ 312258 w 374171"/>
                <a:gd name="connsiteY29" fmla="*/ 588169 h 712936"/>
                <a:gd name="connsiteX30" fmla="*/ 317021 w 374171"/>
                <a:gd name="connsiteY30" fmla="*/ 609600 h 712936"/>
                <a:gd name="connsiteX31" fmla="*/ 319402 w 374171"/>
                <a:gd name="connsiteY31" fmla="*/ 697706 h 712936"/>
                <a:gd name="connsiteX32" fmla="*/ 326546 w 374171"/>
                <a:gd name="connsiteY32" fmla="*/ 704850 h 712936"/>
                <a:gd name="connsiteX33" fmla="*/ 331308 w 374171"/>
                <a:gd name="connsiteY33" fmla="*/ 711994 h 712936"/>
                <a:gd name="connsiteX34" fmla="*/ 374171 w 374171"/>
                <a:gd name="connsiteY34" fmla="*/ 711994 h 712936"/>
                <a:gd name="connsiteX0" fmla="*/ 12221 w 374171"/>
                <a:gd name="connsiteY0" fmla="*/ 0 h 712936"/>
                <a:gd name="connsiteX1" fmla="*/ 315 w 374171"/>
                <a:gd name="connsiteY1" fmla="*/ 71438 h 712936"/>
                <a:gd name="connsiteX2" fmla="*/ 26508 w 374171"/>
                <a:gd name="connsiteY2" fmla="*/ 100013 h 712936"/>
                <a:gd name="connsiteX3" fmla="*/ 47940 w 374171"/>
                <a:gd name="connsiteY3" fmla="*/ 109538 h 712936"/>
                <a:gd name="connsiteX4" fmla="*/ 66990 w 374171"/>
                <a:gd name="connsiteY4" fmla="*/ 126206 h 712936"/>
                <a:gd name="connsiteX5" fmla="*/ 78896 w 374171"/>
                <a:gd name="connsiteY5" fmla="*/ 130969 h 712936"/>
                <a:gd name="connsiteX6" fmla="*/ 81277 w 374171"/>
                <a:gd name="connsiteY6" fmla="*/ 140494 h 712936"/>
                <a:gd name="connsiteX7" fmla="*/ 74133 w 374171"/>
                <a:gd name="connsiteY7" fmla="*/ 197644 h 712936"/>
                <a:gd name="connsiteX8" fmla="*/ 69371 w 374171"/>
                <a:gd name="connsiteY8" fmla="*/ 252413 h 712936"/>
                <a:gd name="connsiteX9" fmla="*/ 66990 w 374171"/>
                <a:gd name="connsiteY9" fmla="*/ 259556 h 712936"/>
                <a:gd name="connsiteX10" fmla="*/ 64608 w 374171"/>
                <a:gd name="connsiteY10" fmla="*/ 283369 h 712936"/>
                <a:gd name="connsiteX11" fmla="*/ 64608 w 374171"/>
                <a:gd name="connsiteY11" fmla="*/ 319088 h 712936"/>
                <a:gd name="connsiteX12" fmla="*/ 71752 w 374171"/>
                <a:gd name="connsiteY12" fmla="*/ 323850 h 712936"/>
                <a:gd name="connsiteX13" fmla="*/ 90802 w 374171"/>
                <a:gd name="connsiteY13" fmla="*/ 338138 h 712936"/>
                <a:gd name="connsiteX14" fmla="*/ 102708 w 374171"/>
                <a:gd name="connsiteY14" fmla="*/ 342900 h 712936"/>
                <a:gd name="connsiteX15" fmla="*/ 121758 w 374171"/>
                <a:gd name="connsiteY15" fmla="*/ 357188 h 712936"/>
                <a:gd name="connsiteX16" fmla="*/ 147952 w 374171"/>
                <a:gd name="connsiteY16" fmla="*/ 369094 h 712936"/>
                <a:gd name="connsiteX17" fmla="*/ 157477 w 374171"/>
                <a:gd name="connsiteY17" fmla="*/ 378619 h 712936"/>
                <a:gd name="connsiteX18" fmla="*/ 162240 w 374171"/>
                <a:gd name="connsiteY18" fmla="*/ 390525 h 712936"/>
                <a:gd name="connsiteX19" fmla="*/ 169383 w 374171"/>
                <a:gd name="connsiteY19" fmla="*/ 397669 h 712936"/>
                <a:gd name="connsiteX20" fmla="*/ 174146 w 374171"/>
                <a:gd name="connsiteY20" fmla="*/ 514350 h 712936"/>
                <a:gd name="connsiteX21" fmla="*/ 181290 w 374171"/>
                <a:gd name="connsiteY21" fmla="*/ 523875 h 712936"/>
                <a:gd name="connsiteX22" fmla="*/ 214627 w 374171"/>
                <a:gd name="connsiteY22" fmla="*/ 526256 h 712936"/>
                <a:gd name="connsiteX23" fmla="*/ 259871 w 374171"/>
                <a:gd name="connsiteY23" fmla="*/ 542925 h 712936"/>
                <a:gd name="connsiteX24" fmla="*/ 271777 w 374171"/>
                <a:gd name="connsiteY24" fmla="*/ 545306 h 712936"/>
                <a:gd name="connsiteX25" fmla="*/ 278921 w 374171"/>
                <a:gd name="connsiteY25" fmla="*/ 550069 h 712936"/>
                <a:gd name="connsiteX26" fmla="*/ 300352 w 374171"/>
                <a:gd name="connsiteY26" fmla="*/ 566738 h 712936"/>
                <a:gd name="connsiteX27" fmla="*/ 302733 w 374171"/>
                <a:gd name="connsiteY27" fmla="*/ 573881 h 712936"/>
                <a:gd name="connsiteX28" fmla="*/ 312258 w 374171"/>
                <a:gd name="connsiteY28" fmla="*/ 588169 h 712936"/>
                <a:gd name="connsiteX29" fmla="*/ 317021 w 374171"/>
                <a:gd name="connsiteY29" fmla="*/ 609600 h 712936"/>
                <a:gd name="connsiteX30" fmla="*/ 319402 w 374171"/>
                <a:gd name="connsiteY30" fmla="*/ 697706 h 712936"/>
                <a:gd name="connsiteX31" fmla="*/ 326546 w 374171"/>
                <a:gd name="connsiteY31" fmla="*/ 704850 h 712936"/>
                <a:gd name="connsiteX32" fmla="*/ 331308 w 374171"/>
                <a:gd name="connsiteY32" fmla="*/ 711994 h 712936"/>
                <a:gd name="connsiteX33" fmla="*/ 374171 w 374171"/>
                <a:gd name="connsiteY33" fmla="*/ 711994 h 712936"/>
                <a:gd name="connsiteX0" fmla="*/ 12221 w 374171"/>
                <a:gd name="connsiteY0" fmla="*/ 0 h 712936"/>
                <a:gd name="connsiteX1" fmla="*/ 315 w 374171"/>
                <a:gd name="connsiteY1" fmla="*/ 71438 h 712936"/>
                <a:gd name="connsiteX2" fmla="*/ 26508 w 374171"/>
                <a:gd name="connsiteY2" fmla="*/ 100013 h 712936"/>
                <a:gd name="connsiteX3" fmla="*/ 66990 w 374171"/>
                <a:gd name="connsiteY3" fmla="*/ 126206 h 712936"/>
                <a:gd name="connsiteX4" fmla="*/ 78896 w 374171"/>
                <a:gd name="connsiteY4" fmla="*/ 130969 h 712936"/>
                <a:gd name="connsiteX5" fmla="*/ 81277 w 374171"/>
                <a:gd name="connsiteY5" fmla="*/ 140494 h 712936"/>
                <a:gd name="connsiteX6" fmla="*/ 74133 w 374171"/>
                <a:gd name="connsiteY6" fmla="*/ 197644 h 712936"/>
                <a:gd name="connsiteX7" fmla="*/ 69371 w 374171"/>
                <a:gd name="connsiteY7" fmla="*/ 252413 h 712936"/>
                <a:gd name="connsiteX8" fmla="*/ 66990 w 374171"/>
                <a:gd name="connsiteY8" fmla="*/ 259556 h 712936"/>
                <a:gd name="connsiteX9" fmla="*/ 64608 w 374171"/>
                <a:gd name="connsiteY9" fmla="*/ 283369 h 712936"/>
                <a:gd name="connsiteX10" fmla="*/ 64608 w 374171"/>
                <a:gd name="connsiteY10" fmla="*/ 319088 h 712936"/>
                <a:gd name="connsiteX11" fmla="*/ 71752 w 374171"/>
                <a:gd name="connsiteY11" fmla="*/ 323850 h 712936"/>
                <a:gd name="connsiteX12" fmla="*/ 90802 w 374171"/>
                <a:gd name="connsiteY12" fmla="*/ 338138 h 712936"/>
                <a:gd name="connsiteX13" fmla="*/ 102708 w 374171"/>
                <a:gd name="connsiteY13" fmla="*/ 342900 h 712936"/>
                <a:gd name="connsiteX14" fmla="*/ 121758 w 374171"/>
                <a:gd name="connsiteY14" fmla="*/ 357188 h 712936"/>
                <a:gd name="connsiteX15" fmla="*/ 147952 w 374171"/>
                <a:gd name="connsiteY15" fmla="*/ 369094 h 712936"/>
                <a:gd name="connsiteX16" fmla="*/ 157477 w 374171"/>
                <a:gd name="connsiteY16" fmla="*/ 378619 h 712936"/>
                <a:gd name="connsiteX17" fmla="*/ 162240 w 374171"/>
                <a:gd name="connsiteY17" fmla="*/ 390525 h 712936"/>
                <a:gd name="connsiteX18" fmla="*/ 169383 w 374171"/>
                <a:gd name="connsiteY18" fmla="*/ 397669 h 712936"/>
                <a:gd name="connsiteX19" fmla="*/ 174146 w 374171"/>
                <a:gd name="connsiteY19" fmla="*/ 514350 h 712936"/>
                <a:gd name="connsiteX20" fmla="*/ 181290 w 374171"/>
                <a:gd name="connsiteY20" fmla="*/ 523875 h 712936"/>
                <a:gd name="connsiteX21" fmla="*/ 214627 w 374171"/>
                <a:gd name="connsiteY21" fmla="*/ 526256 h 712936"/>
                <a:gd name="connsiteX22" fmla="*/ 259871 w 374171"/>
                <a:gd name="connsiteY22" fmla="*/ 542925 h 712936"/>
                <a:gd name="connsiteX23" fmla="*/ 271777 w 374171"/>
                <a:gd name="connsiteY23" fmla="*/ 545306 h 712936"/>
                <a:gd name="connsiteX24" fmla="*/ 278921 w 374171"/>
                <a:gd name="connsiteY24" fmla="*/ 550069 h 712936"/>
                <a:gd name="connsiteX25" fmla="*/ 300352 w 374171"/>
                <a:gd name="connsiteY25" fmla="*/ 566738 h 712936"/>
                <a:gd name="connsiteX26" fmla="*/ 302733 w 374171"/>
                <a:gd name="connsiteY26" fmla="*/ 573881 h 712936"/>
                <a:gd name="connsiteX27" fmla="*/ 312258 w 374171"/>
                <a:gd name="connsiteY27" fmla="*/ 588169 h 712936"/>
                <a:gd name="connsiteX28" fmla="*/ 317021 w 374171"/>
                <a:gd name="connsiteY28" fmla="*/ 609600 h 712936"/>
                <a:gd name="connsiteX29" fmla="*/ 319402 w 374171"/>
                <a:gd name="connsiteY29" fmla="*/ 697706 h 712936"/>
                <a:gd name="connsiteX30" fmla="*/ 326546 w 374171"/>
                <a:gd name="connsiteY30" fmla="*/ 704850 h 712936"/>
                <a:gd name="connsiteX31" fmla="*/ 331308 w 374171"/>
                <a:gd name="connsiteY31" fmla="*/ 711994 h 712936"/>
                <a:gd name="connsiteX32" fmla="*/ 374171 w 374171"/>
                <a:gd name="connsiteY32" fmla="*/ 711994 h 712936"/>
                <a:gd name="connsiteX0" fmla="*/ 14412 w 376362"/>
                <a:gd name="connsiteY0" fmla="*/ 0 h 712936"/>
                <a:gd name="connsiteX1" fmla="*/ 2506 w 376362"/>
                <a:gd name="connsiteY1" fmla="*/ 71438 h 712936"/>
                <a:gd name="connsiteX2" fmla="*/ 69181 w 376362"/>
                <a:gd name="connsiteY2" fmla="*/ 126206 h 712936"/>
                <a:gd name="connsiteX3" fmla="*/ 81087 w 376362"/>
                <a:gd name="connsiteY3" fmla="*/ 130969 h 712936"/>
                <a:gd name="connsiteX4" fmla="*/ 83468 w 376362"/>
                <a:gd name="connsiteY4" fmla="*/ 140494 h 712936"/>
                <a:gd name="connsiteX5" fmla="*/ 76324 w 376362"/>
                <a:gd name="connsiteY5" fmla="*/ 197644 h 712936"/>
                <a:gd name="connsiteX6" fmla="*/ 71562 w 376362"/>
                <a:gd name="connsiteY6" fmla="*/ 252413 h 712936"/>
                <a:gd name="connsiteX7" fmla="*/ 69181 w 376362"/>
                <a:gd name="connsiteY7" fmla="*/ 259556 h 712936"/>
                <a:gd name="connsiteX8" fmla="*/ 66799 w 376362"/>
                <a:gd name="connsiteY8" fmla="*/ 283369 h 712936"/>
                <a:gd name="connsiteX9" fmla="*/ 66799 w 376362"/>
                <a:gd name="connsiteY9" fmla="*/ 319088 h 712936"/>
                <a:gd name="connsiteX10" fmla="*/ 73943 w 376362"/>
                <a:gd name="connsiteY10" fmla="*/ 323850 h 712936"/>
                <a:gd name="connsiteX11" fmla="*/ 92993 w 376362"/>
                <a:gd name="connsiteY11" fmla="*/ 338138 h 712936"/>
                <a:gd name="connsiteX12" fmla="*/ 104899 w 376362"/>
                <a:gd name="connsiteY12" fmla="*/ 342900 h 712936"/>
                <a:gd name="connsiteX13" fmla="*/ 123949 w 376362"/>
                <a:gd name="connsiteY13" fmla="*/ 357188 h 712936"/>
                <a:gd name="connsiteX14" fmla="*/ 150143 w 376362"/>
                <a:gd name="connsiteY14" fmla="*/ 369094 h 712936"/>
                <a:gd name="connsiteX15" fmla="*/ 159668 w 376362"/>
                <a:gd name="connsiteY15" fmla="*/ 378619 h 712936"/>
                <a:gd name="connsiteX16" fmla="*/ 164431 w 376362"/>
                <a:gd name="connsiteY16" fmla="*/ 390525 h 712936"/>
                <a:gd name="connsiteX17" fmla="*/ 171574 w 376362"/>
                <a:gd name="connsiteY17" fmla="*/ 397669 h 712936"/>
                <a:gd name="connsiteX18" fmla="*/ 176337 w 376362"/>
                <a:gd name="connsiteY18" fmla="*/ 514350 h 712936"/>
                <a:gd name="connsiteX19" fmla="*/ 183481 w 376362"/>
                <a:gd name="connsiteY19" fmla="*/ 523875 h 712936"/>
                <a:gd name="connsiteX20" fmla="*/ 216818 w 376362"/>
                <a:gd name="connsiteY20" fmla="*/ 526256 h 712936"/>
                <a:gd name="connsiteX21" fmla="*/ 262062 w 376362"/>
                <a:gd name="connsiteY21" fmla="*/ 542925 h 712936"/>
                <a:gd name="connsiteX22" fmla="*/ 273968 w 376362"/>
                <a:gd name="connsiteY22" fmla="*/ 545306 h 712936"/>
                <a:gd name="connsiteX23" fmla="*/ 281112 w 376362"/>
                <a:gd name="connsiteY23" fmla="*/ 550069 h 712936"/>
                <a:gd name="connsiteX24" fmla="*/ 302543 w 376362"/>
                <a:gd name="connsiteY24" fmla="*/ 566738 h 712936"/>
                <a:gd name="connsiteX25" fmla="*/ 304924 w 376362"/>
                <a:gd name="connsiteY25" fmla="*/ 573881 h 712936"/>
                <a:gd name="connsiteX26" fmla="*/ 314449 w 376362"/>
                <a:gd name="connsiteY26" fmla="*/ 588169 h 712936"/>
                <a:gd name="connsiteX27" fmla="*/ 319212 w 376362"/>
                <a:gd name="connsiteY27" fmla="*/ 609600 h 712936"/>
                <a:gd name="connsiteX28" fmla="*/ 321593 w 376362"/>
                <a:gd name="connsiteY28" fmla="*/ 697706 h 712936"/>
                <a:gd name="connsiteX29" fmla="*/ 328737 w 376362"/>
                <a:gd name="connsiteY29" fmla="*/ 704850 h 712936"/>
                <a:gd name="connsiteX30" fmla="*/ 333499 w 376362"/>
                <a:gd name="connsiteY30" fmla="*/ 711994 h 712936"/>
                <a:gd name="connsiteX31" fmla="*/ 376362 w 376362"/>
                <a:gd name="connsiteY31" fmla="*/ 711994 h 712936"/>
                <a:gd name="connsiteX0" fmla="*/ 14412 w 376362"/>
                <a:gd name="connsiteY0" fmla="*/ 0 h 712936"/>
                <a:gd name="connsiteX1" fmla="*/ 2506 w 376362"/>
                <a:gd name="connsiteY1" fmla="*/ 71438 h 712936"/>
                <a:gd name="connsiteX2" fmla="*/ 69181 w 376362"/>
                <a:gd name="connsiteY2" fmla="*/ 126206 h 712936"/>
                <a:gd name="connsiteX3" fmla="*/ 83468 w 376362"/>
                <a:gd name="connsiteY3" fmla="*/ 140494 h 712936"/>
                <a:gd name="connsiteX4" fmla="*/ 76324 w 376362"/>
                <a:gd name="connsiteY4" fmla="*/ 197644 h 712936"/>
                <a:gd name="connsiteX5" fmla="*/ 71562 w 376362"/>
                <a:gd name="connsiteY5" fmla="*/ 252413 h 712936"/>
                <a:gd name="connsiteX6" fmla="*/ 69181 w 376362"/>
                <a:gd name="connsiteY6" fmla="*/ 259556 h 712936"/>
                <a:gd name="connsiteX7" fmla="*/ 66799 w 376362"/>
                <a:gd name="connsiteY7" fmla="*/ 283369 h 712936"/>
                <a:gd name="connsiteX8" fmla="*/ 66799 w 376362"/>
                <a:gd name="connsiteY8" fmla="*/ 319088 h 712936"/>
                <a:gd name="connsiteX9" fmla="*/ 73943 w 376362"/>
                <a:gd name="connsiteY9" fmla="*/ 323850 h 712936"/>
                <a:gd name="connsiteX10" fmla="*/ 92993 w 376362"/>
                <a:gd name="connsiteY10" fmla="*/ 338138 h 712936"/>
                <a:gd name="connsiteX11" fmla="*/ 104899 w 376362"/>
                <a:gd name="connsiteY11" fmla="*/ 342900 h 712936"/>
                <a:gd name="connsiteX12" fmla="*/ 123949 w 376362"/>
                <a:gd name="connsiteY12" fmla="*/ 357188 h 712936"/>
                <a:gd name="connsiteX13" fmla="*/ 150143 w 376362"/>
                <a:gd name="connsiteY13" fmla="*/ 369094 h 712936"/>
                <a:gd name="connsiteX14" fmla="*/ 159668 w 376362"/>
                <a:gd name="connsiteY14" fmla="*/ 378619 h 712936"/>
                <a:gd name="connsiteX15" fmla="*/ 164431 w 376362"/>
                <a:gd name="connsiteY15" fmla="*/ 390525 h 712936"/>
                <a:gd name="connsiteX16" fmla="*/ 171574 w 376362"/>
                <a:gd name="connsiteY16" fmla="*/ 397669 h 712936"/>
                <a:gd name="connsiteX17" fmla="*/ 176337 w 376362"/>
                <a:gd name="connsiteY17" fmla="*/ 514350 h 712936"/>
                <a:gd name="connsiteX18" fmla="*/ 183481 w 376362"/>
                <a:gd name="connsiteY18" fmla="*/ 523875 h 712936"/>
                <a:gd name="connsiteX19" fmla="*/ 216818 w 376362"/>
                <a:gd name="connsiteY19" fmla="*/ 526256 h 712936"/>
                <a:gd name="connsiteX20" fmla="*/ 262062 w 376362"/>
                <a:gd name="connsiteY20" fmla="*/ 542925 h 712936"/>
                <a:gd name="connsiteX21" fmla="*/ 273968 w 376362"/>
                <a:gd name="connsiteY21" fmla="*/ 545306 h 712936"/>
                <a:gd name="connsiteX22" fmla="*/ 281112 w 376362"/>
                <a:gd name="connsiteY22" fmla="*/ 550069 h 712936"/>
                <a:gd name="connsiteX23" fmla="*/ 302543 w 376362"/>
                <a:gd name="connsiteY23" fmla="*/ 566738 h 712936"/>
                <a:gd name="connsiteX24" fmla="*/ 304924 w 376362"/>
                <a:gd name="connsiteY24" fmla="*/ 573881 h 712936"/>
                <a:gd name="connsiteX25" fmla="*/ 314449 w 376362"/>
                <a:gd name="connsiteY25" fmla="*/ 588169 h 712936"/>
                <a:gd name="connsiteX26" fmla="*/ 319212 w 376362"/>
                <a:gd name="connsiteY26" fmla="*/ 609600 h 712936"/>
                <a:gd name="connsiteX27" fmla="*/ 321593 w 376362"/>
                <a:gd name="connsiteY27" fmla="*/ 697706 h 712936"/>
                <a:gd name="connsiteX28" fmla="*/ 328737 w 376362"/>
                <a:gd name="connsiteY28" fmla="*/ 704850 h 712936"/>
                <a:gd name="connsiteX29" fmla="*/ 333499 w 376362"/>
                <a:gd name="connsiteY29" fmla="*/ 711994 h 712936"/>
                <a:gd name="connsiteX30" fmla="*/ 376362 w 376362"/>
                <a:gd name="connsiteY30" fmla="*/ 711994 h 712936"/>
                <a:gd name="connsiteX0" fmla="*/ 14412 w 376362"/>
                <a:gd name="connsiteY0" fmla="*/ 0 h 712936"/>
                <a:gd name="connsiteX1" fmla="*/ 2506 w 376362"/>
                <a:gd name="connsiteY1" fmla="*/ 71438 h 712936"/>
                <a:gd name="connsiteX2" fmla="*/ 69181 w 376362"/>
                <a:gd name="connsiteY2" fmla="*/ 126206 h 712936"/>
                <a:gd name="connsiteX3" fmla="*/ 76324 w 376362"/>
                <a:gd name="connsiteY3" fmla="*/ 197644 h 712936"/>
                <a:gd name="connsiteX4" fmla="*/ 71562 w 376362"/>
                <a:gd name="connsiteY4" fmla="*/ 252413 h 712936"/>
                <a:gd name="connsiteX5" fmla="*/ 69181 w 376362"/>
                <a:gd name="connsiteY5" fmla="*/ 259556 h 712936"/>
                <a:gd name="connsiteX6" fmla="*/ 66799 w 376362"/>
                <a:gd name="connsiteY6" fmla="*/ 283369 h 712936"/>
                <a:gd name="connsiteX7" fmla="*/ 66799 w 376362"/>
                <a:gd name="connsiteY7" fmla="*/ 319088 h 712936"/>
                <a:gd name="connsiteX8" fmla="*/ 73943 w 376362"/>
                <a:gd name="connsiteY8" fmla="*/ 323850 h 712936"/>
                <a:gd name="connsiteX9" fmla="*/ 92993 w 376362"/>
                <a:gd name="connsiteY9" fmla="*/ 338138 h 712936"/>
                <a:gd name="connsiteX10" fmla="*/ 104899 w 376362"/>
                <a:gd name="connsiteY10" fmla="*/ 342900 h 712936"/>
                <a:gd name="connsiteX11" fmla="*/ 123949 w 376362"/>
                <a:gd name="connsiteY11" fmla="*/ 357188 h 712936"/>
                <a:gd name="connsiteX12" fmla="*/ 150143 w 376362"/>
                <a:gd name="connsiteY12" fmla="*/ 369094 h 712936"/>
                <a:gd name="connsiteX13" fmla="*/ 159668 w 376362"/>
                <a:gd name="connsiteY13" fmla="*/ 378619 h 712936"/>
                <a:gd name="connsiteX14" fmla="*/ 164431 w 376362"/>
                <a:gd name="connsiteY14" fmla="*/ 390525 h 712936"/>
                <a:gd name="connsiteX15" fmla="*/ 171574 w 376362"/>
                <a:gd name="connsiteY15" fmla="*/ 397669 h 712936"/>
                <a:gd name="connsiteX16" fmla="*/ 176337 w 376362"/>
                <a:gd name="connsiteY16" fmla="*/ 514350 h 712936"/>
                <a:gd name="connsiteX17" fmla="*/ 183481 w 376362"/>
                <a:gd name="connsiteY17" fmla="*/ 523875 h 712936"/>
                <a:gd name="connsiteX18" fmla="*/ 216818 w 376362"/>
                <a:gd name="connsiteY18" fmla="*/ 526256 h 712936"/>
                <a:gd name="connsiteX19" fmla="*/ 262062 w 376362"/>
                <a:gd name="connsiteY19" fmla="*/ 542925 h 712936"/>
                <a:gd name="connsiteX20" fmla="*/ 273968 w 376362"/>
                <a:gd name="connsiteY20" fmla="*/ 545306 h 712936"/>
                <a:gd name="connsiteX21" fmla="*/ 281112 w 376362"/>
                <a:gd name="connsiteY21" fmla="*/ 550069 h 712936"/>
                <a:gd name="connsiteX22" fmla="*/ 302543 w 376362"/>
                <a:gd name="connsiteY22" fmla="*/ 566738 h 712936"/>
                <a:gd name="connsiteX23" fmla="*/ 304924 w 376362"/>
                <a:gd name="connsiteY23" fmla="*/ 573881 h 712936"/>
                <a:gd name="connsiteX24" fmla="*/ 314449 w 376362"/>
                <a:gd name="connsiteY24" fmla="*/ 588169 h 712936"/>
                <a:gd name="connsiteX25" fmla="*/ 319212 w 376362"/>
                <a:gd name="connsiteY25" fmla="*/ 609600 h 712936"/>
                <a:gd name="connsiteX26" fmla="*/ 321593 w 376362"/>
                <a:gd name="connsiteY26" fmla="*/ 697706 h 712936"/>
                <a:gd name="connsiteX27" fmla="*/ 328737 w 376362"/>
                <a:gd name="connsiteY27" fmla="*/ 704850 h 712936"/>
                <a:gd name="connsiteX28" fmla="*/ 333499 w 376362"/>
                <a:gd name="connsiteY28" fmla="*/ 711994 h 712936"/>
                <a:gd name="connsiteX29" fmla="*/ 376362 w 376362"/>
                <a:gd name="connsiteY29" fmla="*/ 711994 h 712936"/>
                <a:gd name="connsiteX0" fmla="*/ 14412 w 376362"/>
                <a:gd name="connsiteY0" fmla="*/ 0 h 712936"/>
                <a:gd name="connsiteX1" fmla="*/ 2506 w 376362"/>
                <a:gd name="connsiteY1" fmla="*/ 71438 h 712936"/>
                <a:gd name="connsiteX2" fmla="*/ 69181 w 376362"/>
                <a:gd name="connsiteY2" fmla="*/ 126206 h 712936"/>
                <a:gd name="connsiteX3" fmla="*/ 76324 w 376362"/>
                <a:gd name="connsiteY3" fmla="*/ 197644 h 712936"/>
                <a:gd name="connsiteX4" fmla="*/ 71562 w 376362"/>
                <a:gd name="connsiteY4" fmla="*/ 252413 h 712936"/>
                <a:gd name="connsiteX5" fmla="*/ 66799 w 376362"/>
                <a:gd name="connsiteY5" fmla="*/ 283369 h 712936"/>
                <a:gd name="connsiteX6" fmla="*/ 66799 w 376362"/>
                <a:gd name="connsiteY6" fmla="*/ 319088 h 712936"/>
                <a:gd name="connsiteX7" fmla="*/ 73943 w 376362"/>
                <a:gd name="connsiteY7" fmla="*/ 323850 h 712936"/>
                <a:gd name="connsiteX8" fmla="*/ 92993 w 376362"/>
                <a:gd name="connsiteY8" fmla="*/ 338138 h 712936"/>
                <a:gd name="connsiteX9" fmla="*/ 104899 w 376362"/>
                <a:gd name="connsiteY9" fmla="*/ 342900 h 712936"/>
                <a:gd name="connsiteX10" fmla="*/ 123949 w 376362"/>
                <a:gd name="connsiteY10" fmla="*/ 357188 h 712936"/>
                <a:gd name="connsiteX11" fmla="*/ 150143 w 376362"/>
                <a:gd name="connsiteY11" fmla="*/ 369094 h 712936"/>
                <a:gd name="connsiteX12" fmla="*/ 159668 w 376362"/>
                <a:gd name="connsiteY12" fmla="*/ 378619 h 712936"/>
                <a:gd name="connsiteX13" fmla="*/ 164431 w 376362"/>
                <a:gd name="connsiteY13" fmla="*/ 390525 h 712936"/>
                <a:gd name="connsiteX14" fmla="*/ 171574 w 376362"/>
                <a:gd name="connsiteY14" fmla="*/ 397669 h 712936"/>
                <a:gd name="connsiteX15" fmla="*/ 176337 w 376362"/>
                <a:gd name="connsiteY15" fmla="*/ 514350 h 712936"/>
                <a:gd name="connsiteX16" fmla="*/ 183481 w 376362"/>
                <a:gd name="connsiteY16" fmla="*/ 523875 h 712936"/>
                <a:gd name="connsiteX17" fmla="*/ 216818 w 376362"/>
                <a:gd name="connsiteY17" fmla="*/ 526256 h 712936"/>
                <a:gd name="connsiteX18" fmla="*/ 262062 w 376362"/>
                <a:gd name="connsiteY18" fmla="*/ 542925 h 712936"/>
                <a:gd name="connsiteX19" fmla="*/ 273968 w 376362"/>
                <a:gd name="connsiteY19" fmla="*/ 545306 h 712936"/>
                <a:gd name="connsiteX20" fmla="*/ 281112 w 376362"/>
                <a:gd name="connsiteY20" fmla="*/ 550069 h 712936"/>
                <a:gd name="connsiteX21" fmla="*/ 302543 w 376362"/>
                <a:gd name="connsiteY21" fmla="*/ 566738 h 712936"/>
                <a:gd name="connsiteX22" fmla="*/ 304924 w 376362"/>
                <a:gd name="connsiteY22" fmla="*/ 573881 h 712936"/>
                <a:gd name="connsiteX23" fmla="*/ 314449 w 376362"/>
                <a:gd name="connsiteY23" fmla="*/ 588169 h 712936"/>
                <a:gd name="connsiteX24" fmla="*/ 319212 w 376362"/>
                <a:gd name="connsiteY24" fmla="*/ 609600 h 712936"/>
                <a:gd name="connsiteX25" fmla="*/ 321593 w 376362"/>
                <a:gd name="connsiteY25" fmla="*/ 697706 h 712936"/>
                <a:gd name="connsiteX26" fmla="*/ 328737 w 376362"/>
                <a:gd name="connsiteY26" fmla="*/ 704850 h 712936"/>
                <a:gd name="connsiteX27" fmla="*/ 333499 w 376362"/>
                <a:gd name="connsiteY27" fmla="*/ 711994 h 712936"/>
                <a:gd name="connsiteX28" fmla="*/ 376362 w 376362"/>
                <a:gd name="connsiteY28" fmla="*/ 711994 h 712936"/>
                <a:gd name="connsiteX0" fmla="*/ 14412 w 376362"/>
                <a:gd name="connsiteY0" fmla="*/ 0 h 712936"/>
                <a:gd name="connsiteX1" fmla="*/ 2506 w 376362"/>
                <a:gd name="connsiteY1" fmla="*/ 71438 h 712936"/>
                <a:gd name="connsiteX2" fmla="*/ 69181 w 376362"/>
                <a:gd name="connsiteY2" fmla="*/ 126206 h 712936"/>
                <a:gd name="connsiteX3" fmla="*/ 76324 w 376362"/>
                <a:gd name="connsiteY3" fmla="*/ 197644 h 712936"/>
                <a:gd name="connsiteX4" fmla="*/ 71562 w 376362"/>
                <a:gd name="connsiteY4" fmla="*/ 252413 h 712936"/>
                <a:gd name="connsiteX5" fmla="*/ 66799 w 376362"/>
                <a:gd name="connsiteY5" fmla="*/ 319088 h 712936"/>
                <a:gd name="connsiteX6" fmla="*/ 73943 w 376362"/>
                <a:gd name="connsiteY6" fmla="*/ 323850 h 712936"/>
                <a:gd name="connsiteX7" fmla="*/ 92993 w 376362"/>
                <a:gd name="connsiteY7" fmla="*/ 338138 h 712936"/>
                <a:gd name="connsiteX8" fmla="*/ 104899 w 376362"/>
                <a:gd name="connsiteY8" fmla="*/ 342900 h 712936"/>
                <a:gd name="connsiteX9" fmla="*/ 123949 w 376362"/>
                <a:gd name="connsiteY9" fmla="*/ 357188 h 712936"/>
                <a:gd name="connsiteX10" fmla="*/ 150143 w 376362"/>
                <a:gd name="connsiteY10" fmla="*/ 369094 h 712936"/>
                <a:gd name="connsiteX11" fmla="*/ 159668 w 376362"/>
                <a:gd name="connsiteY11" fmla="*/ 378619 h 712936"/>
                <a:gd name="connsiteX12" fmla="*/ 164431 w 376362"/>
                <a:gd name="connsiteY12" fmla="*/ 390525 h 712936"/>
                <a:gd name="connsiteX13" fmla="*/ 171574 w 376362"/>
                <a:gd name="connsiteY13" fmla="*/ 397669 h 712936"/>
                <a:gd name="connsiteX14" fmla="*/ 176337 w 376362"/>
                <a:gd name="connsiteY14" fmla="*/ 514350 h 712936"/>
                <a:gd name="connsiteX15" fmla="*/ 183481 w 376362"/>
                <a:gd name="connsiteY15" fmla="*/ 523875 h 712936"/>
                <a:gd name="connsiteX16" fmla="*/ 216818 w 376362"/>
                <a:gd name="connsiteY16" fmla="*/ 526256 h 712936"/>
                <a:gd name="connsiteX17" fmla="*/ 262062 w 376362"/>
                <a:gd name="connsiteY17" fmla="*/ 542925 h 712936"/>
                <a:gd name="connsiteX18" fmla="*/ 273968 w 376362"/>
                <a:gd name="connsiteY18" fmla="*/ 545306 h 712936"/>
                <a:gd name="connsiteX19" fmla="*/ 281112 w 376362"/>
                <a:gd name="connsiteY19" fmla="*/ 550069 h 712936"/>
                <a:gd name="connsiteX20" fmla="*/ 302543 w 376362"/>
                <a:gd name="connsiteY20" fmla="*/ 566738 h 712936"/>
                <a:gd name="connsiteX21" fmla="*/ 304924 w 376362"/>
                <a:gd name="connsiteY21" fmla="*/ 573881 h 712936"/>
                <a:gd name="connsiteX22" fmla="*/ 314449 w 376362"/>
                <a:gd name="connsiteY22" fmla="*/ 588169 h 712936"/>
                <a:gd name="connsiteX23" fmla="*/ 319212 w 376362"/>
                <a:gd name="connsiteY23" fmla="*/ 609600 h 712936"/>
                <a:gd name="connsiteX24" fmla="*/ 321593 w 376362"/>
                <a:gd name="connsiteY24" fmla="*/ 697706 h 712936"/>
                <a:gd name="connsiteX25" fmla="*/ 328737 w 376362"/>
                <a:gd name="connsiteY25" fmla="*/ 704850 h 712936"/>
                <a:gd name="connsiteX26" fmla="*/ 333499 w 376362"/>
                <a:gd name="connsiteY26" fmla="*/ 711994 h 712936"/>
                <a:gd name="connsiteX27" fmla="*/ 376362 w 376362"/>
                <a:gd name="connsiteY27" fmla="*/ 711994 h 712936"/>
                <a:gd name="connsiteX0" fmla="*/ 14412 w 376362"/>
                <a:gd name="connsiteY0" fmla="*/ 0 h 712936"/>
                <a:gd name="connsiteX1" fmla="*/ 2506 w 376362"/>
                <a:gd name="connsiteY1" fmla="*/ 71438 h 712936"/>
                <a:gd name="connsiteX2" fmla="*/ 69181 w 376362"/>
                <a:gd name="connsiteY2" fmla="*/ 126206 h 712936"/>
                <a:gd name="connsiteX3" fmla="*/ 76324 w 376362"/>
                <a:gd name="connsiteY3" fmla="*/ 197644 h 712936"/>
                <a:gd name="connsiteX4" fmla="*/ 66799 w 376362"/>
                <a:gd name="connsiteY4" fmla="*/ 319088 h 712936"/>
                <a:gd name="connsiteX5" fmla="*/ 73943 w 376362"/>
                <a:gd name="connsiteY5" fmla="*/ 323850 h 712936"/>
                <a:gd name="connsiteX6" fmla="*/ 92993 w 376362"/>
                <a:gd name="connsiteY6" fmla="*/ 338138 h 712936"/>
                <a:gd name="connsiteX7" fmla="*/ 104899 w 376362"/>
                <a:gd name="connsiteY7" fmla="*/ 342900 h 712936"/>
                <a:gd name="connsiteX8" fmla="*/ 123949 w 376362"/>
                <a:gd name="connsiteY8" fmla="*/ 357188 h 712936"/>
                <a:gd name="connsiteX9" fmla="*/ 150143 w 376362"/>
                <a:gd name="connsiteY9" fmla="*/ 369094 h 712936"/>
                <a:gd name="connsiteX10" fmla="*/ 159668 w 376362"/>
                <a:gd name="connsiteY10" fmla="*/ 378619 h 712936"/>
                <a:gd name="connsiteX11" fmla="*/ 164431 w 376362"/>
                <a:gd name="connsiteY11" fmla="*/ 390525 h 712936"/>
                <a:gd name="connsiteX12" fmla="*/ 171574 w 376362"/>
                <a:gd name="connsiteY12" fmla="*/ 397669 h 712936"/>
                <a:gd name="connsiteX13" fmla="*/ 176337 w 376362"/>
                <a:gd name="connsiteY13" fmla="*/ 514350 h 712936"/>
                <a:gd name="connsiteX14" fmla="*/ 183481 w 376362"/>
                <a:gd name="connsiteY14" fmla="*/ 523875 h 712936"/>
                <a:gd name="connsiteX15" fmla="*/ 216818 w 376362"/>
                <a:gd name="connsiteY15" fmla="*/ 526256 h 712936"/>
                <a:gd name="connsiteX16" fmla="*/ 262062 w 376362"/>
                <a:gd name="connsiteY16" fmla="*/ 542925 h 712936"/>
                <a:gd name="connsiteX17" fmla="*/ 273968 w 376362"/>
                <a:gd name="connsiteY17" fmla="*/ 545306 h 712936"/>
                <a:gd name="connsiteX18" fmla="*/ 281112 w 376362"/>
                <a:gd name="connsiteY18" fmla="*/ 550069 h 712936"/>
                <a:gd name="connsiteX19" fmla="*/ 302543 w 376362"/>
                <a:gd name="connsiteY19" fmla="*/ 566738 h 712936"/>
                <a:gd name="connsiteX20" fmla="*/ 304924 w 376362"/>
                <a:gd name="connsiteY20" fmla="*/ 573881 h 712936"/>
                <a:gd name="connsiteX21" fmla="*/ 314449 w 376362"/>
                <a:gd name="connsiteY21" fmla="*/ 588169 h 712936"/>
                <a:gd name="connsiteX22" fmla="*/ 319212 w 376362"/>
                <a:gd name="connsiteY22" fmla="*/ 609600 h 712936"/>
                <a:gd name="connsiteX23" fmla="*/ 321593 w 376362"/>
                <a:gd name="connsiteY23" fmla="*/ 697706 h 712936"/>
                <a:gd name="connsiteX24" fmla="*/ 328737 w 376362"/>
                <a:gd name="connsiteY24" fmla="*/ 704850 h 712936"/>
                <a:gd name="connsiteX25" fmla="*/ 333499 w 376362"/>
                <a:gd name="connsiteY25" fmla="*/ 711994 h 712936"/>
                <a:gd name="connsiteX26" fmla="*/ 376362 w 376362"/>
                <a:gd name="connsiteY26" fmla="*/ 711994 h 712936"/>
                <a:gd name="connsiteX0" fmla="*/ 14412 w 376362"/>
                <a:gd name="connsiteY0" fmla="*/ 0 h 712936"/>
                <a:gd name="connsiteX1" fmla="*/ 2506 w 376362"/>
                <a:gd name="connsiteY1" fmla="*/ 71438 h 712936"/>
                <a:gd name="connsiteX2" fmla="*/ 69181 w 376362"/>
                <a:gd name="connsiteY2" fmla="*/ 126206 h 712936"/>
                <a:gd name="connsiteX3" fmla="*/ 76324 w 376362"/>
                <a:gd name="connsiteY3" fmla="*/ 197644 h 712936"/>
                <a:gd name="connsiteX4" fmla="*/ 66799 w 376362"/>
                <a:gd name="connsiteY4" fmla="*/ 319088 h 712936"/>
                <a:gd name="connsiteX5" fmla="*/ 73943 w 376362"/>
                <a:gd name="connsiteY5" fmla="*/ 323850 h 712936"/>
                <a:gd name="connsiteX6" fmla="*/ 92993 w 376362"/>
                <a:gd name="connsiteY6" fmla="*/ 338138 h 712936"/>
                <a:gd name="connsiteX7" fmla="*/ 123949 w 376362"/>
                <a:gd name="connsiteY7" fmla="*/ 357188 h 712936"/>
                <a:gd name="connsiteX8" fmla="*/ 150143 w 376362"/>
                <a:gd name="connsiteY8" fmla="*/ 369094 h 712936"/>
                <a:gd name="connsiteX9" fmla="*/ 159668 w 376362"/>
                <a:gd name="connsiteY9" fmla="*/ 378619 h 712936"/>
                <a:gd name="connsiteX10" fmla="*/ 164431 w 376362"/>
                <a:gd name="connsiteY10" fmla="*/ 390525 h 712936"/>
                <a:gd name="connsiteX11" fmla="*/ 171574 w 376362"/>
                <a:gd name="connsiteY11" fmla="*/ 397669 h 712936"/>
                <a:gd name="connsiteX12" fmla="*/ 176337 w 376362"/>
                <a:gd name="connsiteY12" fmla="*/ 514350 h 712936"/>
                <a:gd name="connsiteX13" fmla="*/ 183481 w 376362"/>
                <a:gd name="connsiteY13" fmla="*/ 523875 h 712936"/>
                <a:gd name="connsiteX14" fmla="*/ 216818 w 376362"/>
                <a:gd name="connsiteY14" fmla="*/ 526256 h 712936"/>
                <a:gd name="connsiteX15" fmla="*/ 262062 w 376362"/>
                <a:gd name="connsiteY15" fmla="*/ 542925 h 712936"/>
                <a:gd name="connsiteX16" fmla="*/ 273968 w 376362"/>
                <a:gd name="connsiteY16" fmla="*/ 545306 h 712936"/>
                <a:gd name="connsiteX17" fmla="*/ 281112 w 376362"/>
                <a:gd name="connsiteY17" fmla="*/ 550069 h 712936"/>
                <a:gd name="connsiteX18" fmla="*/ 302543 w 376362"/>
                <a:gd name="connsiteY18" fmla="*/ 566738 h 712936"/>
                <a:gd name="connsiteX19" fmla="*/ 304924 w 376362"/>
                <a:gd name="connsiteY19" fmla="*/ 573881 h 712936"/>
                <a:gd name="connsiteX20" fmla="*/ 314449 w 376362"/>
                <a:gd name="connsiteY20" fmla="*/ 588169 h 712936"/>
                <a:gd name="connsiteX21" fmla="*/ 319212 w 376362"/>
                <a:gd name="connsiteY21" fmla="*/ 609600 h 712936"/>
                <a:gd name="connsiteX22" fmla="*/ 321593 w 376362"/>
                <a:gd name="connsiteY22" fmla="*/ 697706 h 712936"/>
                <a:gd name="connsiteX23" fmla="*/ 328737 w 376362"/>
                <a:gd name="connsiteY23" fmla="*/ 704850 h 712936"/>
                <a:gd name="connsiteX24" fmla="*/ 333499 w 376362"/>
                <a:gd name="connsiteY24" fmla="*/ 711994 h 712936"/>
                <a:gd name="connsiteX25" fmla="*/ 376362 w 376362"/>
                <a:gd name="connsiteY25" fmla="*/ 711994 h 712936"/>
                <a:gd name="connsiteX0" fmla="*/ 14412 w 376362"/>
                <a:gd name="connsiteY0" fmla="*/ 0 h 712936"/>
                <a:gd name="connsiteX1" fmla="*/ 2506 w 376362"/>
                <a:gd name="connsiteY1" fmla="*/ 71438 h 712936"/>
                <a:gd name="connsiteX2" fmla="*/ 69181 w 376362"/>
                <a:gd name="connsiteY2" fmla="*/ 126206 h 712936"/>
                <a:gd name="connsiteX3" fmla="*/ 76324 w 376362"/>
                <a:gd name="connsiteY3" fmla="*/ 197644 h 712936"/>
                <a:gd name="connsiteX4" fmla="*/ 66799 w 376362"/>
                <a:gd name="connsiteY4" fmla="*/ 319088 h 712936"/>
                <a:gd name="connsiteX5" fmla="*/ 73943 w 376362"/>
                <a:gd name="connsiteY5" fmla="*/ 323850 h 712936"/>
                <a:gd name="connsiteX6" fmla="*/ 92993 w 376362"/>
                <a:gd name="connsiteY6" fmla="*/ 338138 h 712936"/>
                <a:gd name="connsiteX7" fmla="*/ 150143 w 376362"/>
                <a:gd name="connsiteY7" fmla="*/ 369094 h 712936"/>
                <a:gd name="connsiteX8" fmla="*/ 159668 w 376362"/>
                <a:gd name="connsiteY8" fmla="*/ 378619 h 712936"/>
                <a:gd name="connsiteX9" fmla="*/ 164431 w 376362"/>
                <a:gd name="connsiteY9" fmla="*/ 390525 h 712936"/>
                <a:gd name="connsiteX10" fmla="*/ 171574 w 376362"/>
                <a:gd name="connsiteY10" fmla="*/ 397669 h 712936"/>
                <a:gd name="connsiteX11" fmla="*/ 176337 w 376362"/>
                <a:gd name="connsiteY11" fmla="*/ 514350 h 712936"/>
                <a:gd name="connsiteX12" fmla="*/ 183481 w 376362"/>
                <a:gd name="connsiteY12" fmla="*/ 523875 h 712936"/>
                <a:gd name="connsiteX13" fmla="*/ 216818 w 376362"/>
                <a:gd name="connsiteY13" fmla="*/ 526256 h 712936"/>
                <a:gd name="connsiteX14" fmla="*/ 262062 w 376362"/>
                <a:gd name="connsiteY14" fmla="*/ 542925 h 712936"/>
                <a:gd name="connsiteX15" fmla="*/ 273968 w 376362"/>
                <a:gd name="connsiteY15" fmla="*/ 545306 h 712936"/>
                <a:gd name="connsiteX16" fmla="*/ 281112 w 376362"/>
                <a:gd name="connsiteY16" fmla="*/ 550069 h 712936"/>
                <a:gd name="connsiteX17" fmla="*/ 302543 w 376362"/>
                <a:gd name="connsiteY17" fmla="*/ 566738 h 712936"/>
                <a:gd name="connsiteX18" fmla="*/ 304924 w 376362"/>
                <a:gd name="connsiteY18" fmla="*/ 573881 h 712936"/>
                <a:gd name="connsiteX19" fmla="*/ 314449 w 376362"/>
                <a:gd name="connsiteY19" fmla="*/ 588169 h 712936"/>
                <a:gd name="connsiteX20" fmla="*/ 319212 w 376362"/>
                <a:gd name="connsiteY20" fmla="*/ 609600 h 712936"/>
                <a:gd name="connsiteX21" fmla="*/ 321593 w 376362"/>
                <a:gd name="connsiteY21" fmla="*/ 697706 h 712936"/>
                <a:gd name="connsiteX22" fmla="*/ 328737 w 376362"/>
                <a:gd name="connsiteY22" fmla="*/ 704850 h 712936"/>
                <a:gd name="connsiteX23" fmla="*/ 333499 w 376362"/>
                <a:gd name="connsiteY23" fmla="*/ 711994 h 712936"/>
                <a:gd name="connsiteX24" fmla="*/ 376362 w 376362"/>
                <a:gd name="connsiteY24" fmla="*/ 711994 h 712936"/>
                <a:gd name="connsiteX0" fmla="*/ 14412 w 376362"/>
                <a:gd name="connsiteY0" fmla="*/ 0 h 712936"/>
                <a:gd name="connsiteX1" fmla="*/ 2506 w 376362"/>
                <a:gd name="connsiteY1" fmla="*/ 71438 h 712936"/>
                <a:gd name="connsiteX2" fmla="*/ 69181 w 376362"/>
                <a:gd name="connsiteY2" fmla="*/ 126206 h 712936"/>
                <a:gd name="connsiteX3" fmla="*/ 76324 w 376362"/>
                <a:gd name="connsiteY3" fmla="*/ 197644 h 712936"/>
                <a:gd name="connsiteX4" fmla="*/ 66799 w 376362"/>
                <a:gd name="connsiteY4" fmla="*/ 319088 h 712936"/>
                <a:gd name="connsiteX5" fmla="*/ 73943 w 376362"/>
                <a:gd name="connsiteY5" fmla="*/ 323850 h 712936"/>
                <a:gd name="connsiteX6" fmla="*/ 92993 w 376362"/>
                <a:gd name="connsiteY6" fmla="*/ 338138 h 712936"/>
                <a:gd name="connsiteX7" fmla="*/ 150143 w 376362"/>
                <a:gd name="connsiteY7" fmla="*/ 369094 h 712936"/>
                <a:gd name="connsiteX8" fmla="*/ 164431 w 376362"/>
                <a:gd name="connsiteY8" fmla="*/ 390525 h 712936"/>
                <a:gd name="connsiteX9" fmla="*/ 171574 w 376362"/>
                <a:gd name="connsiteY9" fmla="*/ 397669 h 712936"/>
                <a:gd name="connsiteX10" fmla="*/ 176337 w 376362"/>
                <a:gd name="connsiteY10" fmla="*/ 514350 h 712936"/>
                <a:gd name="connsiteX11" fmla="*/ 183481 w 376362"/>
                <a:gd name="connsiteY11" fmla="*/ 523875 h 712936"/>
                <a:gd name="connsiteX12" fmla="*/ 216818 w 376362"/>
                <a:gd name="connsiteY12" fmla="*/ 526256 h 712936"/>
                <a:gd name="connsiteX13" fmla="*/ 262062 w 376362"/>
                <a:gd name="connsiteY13" fmla="*/ 542925 h 712936"/>
                <a:gd name="connsiteX14" fmla="*/ 273968 w 376362"/>
                <a:gd name="connsiteY14" fmla="*/ 545306 h 712936"/>
                <a:gd name="connsiteX15" fmla="*/ 281112 w 376362"/>
                <a:gd name="connsiteY15" fmla="*/ 550069 h 712936"/>
                <a:gd name="connsiteX16" fmla="*/ 302543 w 376362"/>
                <a:gd name="connsiteY16" fmla="*/ 566738 h 712936"/>
                <a:gd name="connsiteX17" fmla="*/ 304924 w 376362"/>
                <a:gd name="connsiteY17" fmla="*/ 573881 h 712936"/>
                <a:gd name="connsiteX18" fmla="*/ 314449 w 376362"/>
                <a:gd name="connsiteY18" fmla="*/ 588169 h 712936"/>
                <a:gd name="connsiteX19" fmla="*/ 319212 w 376362"/>
                <a:gd name="connsiteY19" fmla="*/ 609600 h 712936"/>
                <a:gd name="connsiteX20" fmla="*/ 321593 w 376362"/>
                <a:gd name="connsiteY20" fmla="*/ 697706 h 712936"/>
                <a:gd name="connsiteX21" fmla="*/ 328737 w 376362"/>
                <a:gd name="connsiteY21" fmla="*/ 704850 h 712936"/>
                <a:gd name="connsiteX22" fmla="*/ 333499 w 376362"/>
                <a:gd name="connsiteY22" fmla="*/ 711994 h 712936"/>
                <a:gd name="connsiteX23" fmla="*/ 376362 w 376362"/>
                <a:gd name="connsiteY23" fmla="*/ 711994 h 712936"/>
                <a:gd name="connsiteX0" fmla="*/ 14412 w 376362"/>
                <a:gd name="connsiteY0" fmla="*/ 0 h 712936"/>
                <a:gd name="connsiteX1" fmla="*/ 2506 w 376362"/>
                <a:gd name="connsiteY1" fmla="*/ 71438 h 712936"/>
                <a:gd name="connsiteX2" fmla="*/ 69181 w 376362"/>
                <a:gd name="connsiteY2" fmla="*/ 126206 h 712936"/>
                <a:gd name="connsiteX3" fmla="*/ 76324 w 376362"/>
                <a:gd name="connsiteY3" fmla="*/ 197644 h 712936"/>
                <a:gd name="connsiteX4" fmla="*/ 66799 w 376362"/>
                <a:gd name="connsiteY4" fmla="*/ 319088 h 712936"/>
                <a:gd name="connsiteX5" fmla="*/ 73943 w 376362"/>
                <a:gd name="connsiteY5" fmla="*/ 323850 h 712936"/>
                <a:gd name="connsiteX6" fmla="*/ 150143 w 376362"/>
                <a:gd name="connsiteY6" fmla="*/ 369094 h 712936"/>
                <a:gd name="connsiteX7" fmla="*/ 164431 w 376362"/>
                <a:gd name="connsiteY7" fmla="*/ 390525 h 712936"/>
                <a:gd name="connsiteX8" fmla="*/ 171574 w 376362"/>
                <a:gd name="connsiteY8" fmla="*/ 397669 h 712936"/>
                <a:gd name="connsiteX9" fmla="*/ 176337 w 376362"/>
                <a:gd name="connsiteY9" fmla="*/ 514350 h 712936"/>
                <a:gd name="connsiteX10" fmla="*/ 183481 w 376362"/>
                <a:gd name="connsiteY10" fmla="*/ 523875 h 712936"/>
                <a:gd name="connsiteX11" fmla="*/ 216818 w 376362"/>
                <a:gd name="connsiteY11" fmla="*/ 526256 h 712936"/>
                <a:gd name="connsiteX12" fmla="*/ 262062 w 376362"/>
                <a:gd name="connsiteY12" fmla="*/ 542925 h 712936"/>
                <a:gd name="connsiteX13" fmla="*/ 273968 w 376362"/>
                <a:gd name="connsiteY13" fmla="*/ 545306 h 712936"/>
                <a:gd name="connsiteX14" fmla="*/ 281112 w 376362"/>
                <a:gd name="connsiteY14" fmla="*/ 550069 h 712936"/>
                <a:gd name="connsiteX15" fmla="*/ 302543 w 376362"/>
                <a:gd name="connsiteY15" fmla="*/ 566738 h 712936"/>
                <a:gd name="connsiteX16" fmla="*/ 304924 w 376362"/>
                <a:gd name="connsiteY16" fmla="*/ 573881 h 712936"/>
                <a:gd name="connsiteX17" fmla="*/ 314449 w 376362"/>
                <a:gd name="connsiteY17" fmla="*/ 588169 h 712936"/>
                <a:gd name="connsiteX18" fmla="*/ 319212 w 376362"/>
                <a:gd name="connsiteY18" fmla="*/ 609600 h 712936"/>
                <a:gd name="connsiteX19" fmla="*/ 321593 w 376362"/>
                <a:gd name="connsiteY19" fmla="*/ 697706 h 712936"/>
                <a:gd name="connsiteX20" fmla="*/ 328737 w 376362"/>
                <a:gd name="connsiteY20" fmla="*/ 704850 h 712936"/>
                <a:gd name="connsiteX21" fmla="*/ 333499 w 376362"/>
                <a:gd name="connsiteY21" fmla="*/ 711994 h 712936"/>
                <a:gd name="connsiteX22" fmla="*/ 376362 w 376362"/>
                <a:gd name="connsiteY22" fmla="*/ 711994 h 712936"/>
                <a:gd name="connsiteX0" fmla="*/ 14412 w 376362"/>
                <a:gd name="connsiteY0" fmla="*/ 0 h 712936"/>
                <a:gd name="connsiteX1" fmla="*/ 2506 w 376362"/>
                <a:gd name="connsiteY1" fmla="*/ 71438 h 712936"/>
                <a:gd name="connsiteX2" fmla="*/ 69181 w 376362"/>
                <a:gd name="connsiteY2" fmla="*/ 126206 h 712936"/>
                <a:gd name="connsiteX3" fmla="*/ 76324 w 376362"/>
                <a:gd name="connsiteY3" fmla="*/ 197644 h 712936"/>
                <a:gd name="connsiteX4" fmla="*/ 66799 w 376362"/>
                <a:gd name="connsiteY4" fmla="*/ 319088 h 712936"/>
                <a:gd name="connsiteX5" fmla="*/ 73943 w 376362"/>
                <a:gd name="connsiteY5" fmla="*/ 323850 h 712936"/>
                <a:gd name="connsiteX6" fmla="*/ 164431 w 376362"/>
                <a:gd name="connsiteY6" fmla="*/ 390525 h 712936"/>
                <a:gd name="connsiteX7" fmla="*/ 171574 w 376362"/>
                <a:gd name="connsiteY7" fmla="*/ 397669 h 712936"/>
                <a:gd name="connsiteX8" fmla="*/ 176337 w 376362"/>
                <a:gd name="connsiteY8" fmla="*/ 514350 h 712936"/>
                <a:gd name="connsiteX9" fmla="*/ 183481 w 376362"/>
                <a:gd name="connsiteY9" fmla="*/ 523875 h 712936"/>
                <a:gd name="connsiteX10" fmla="*/ 216818 w 376362"/>
                <a:gd name="connsiteY10" fmla="*/ 526256 h 712936"/>
                <a:gd name="connsiteX11" fmla="*/ 262062 w 376362"/>
                <a:gd name="connsiteY11" fmla="*/ 542925 h 712936"/>
                <a:gd name="connsiteX12" fmla="*/ 273968 w 376362"/>
                <a:gd name="connsiteY12" fmla="*/ 545306 h 712936"/>
                <a:gd name="connsiteX13" fmla="*/ 281112 w 376362"/>
                <a:gd name="connsiteY13" fmla="*/ 550069 h 712936"/>
                <a:gd name="connsiteX14" fmla="*/ 302543 w 376362"/>
                <a:gd name="connsiteY14" fmla="*/ 566738 h 712936"/>
                <a:gd name="connsiteX15" fmla="*/ 304924 w 376362"/>
                <a:gd name="connsiteY15" fmla="*/ 573881 h 712936"/>
                <a:gd name="connsiteX16" fmla="*/ 314449 w 376362"/>
                <a:gd name="connsiteY16" fmla="*/ 588169 h 712936"/>
                <a:gd name="connsiteX17" fmla="*/ 319212 w 376362"/>
                <a:gd name="connsiteY17" fmla="*/ 609600 h 712936"/>
                <a:gd name="connsiteX18" fmla="*/ 321593 w 376362"/>
                <a:gd name="connsiteY18" fmla="*/ 697706 h 712936"/>
                <a:gd name="connsiteX19" fmla="*/ 328737 w 376362"/>
                <a:gd name="connsiteY19" fmla="*/ 704850 h 712936"/>
                <a:gd name="connsiteX20" fmla="*/ 333499 w 376362"/>
                <a:gd name="connsiteY20" fmla="*/ 711994 h 712936"/>
                <a:gd name="connsiteX21" fmla="*/ 376362 w 376362"/>
                <a:gd name="connsiteY21" fmla="*/ 711994 h 712936"/>
                <a:gd name="connsiteX0" fmla="*/ 14412 w 376362"/>
                <a:gd name="connsiteY0" fmla="*/ 0 h 712936"/>
                <a:gd name="connsiteX1" fmla="*/ 2506 w 376362"/>
                <a:gd name="connsiteY1" fmla="*/ 71438 h 712936"/>
                <a:gd name="connsiteX2" fmla="*/ 69181 w 376362"/>
                <a:gd name="connsiteY2" fmla="*/ 126206 h 712936"/>
                <a:gd name="connsiteX3" fmla="*/ 76324 w 376362"/>
                <a:gd name="connsiteY3" fmla="*/ 197644 h 712936"/>
                <a:gd name="connsiteX4" fmla="*/ 66799 w 376362"/>
                <a:gd name="connsiteY4" fmla="*/ 319088 h 712936"/>
                <a:gd name="connsiteX5" fmla="*/ 73943 w 376362"/>
                <a:gd name="connsiteY5" fmla="*/ 323850 h 712936"/>
                <a:gd name="connsiteX6" fmla="*/ 164431 w 376362"/>
                <a:gd name="connsiteY6" fmla="*/ 390525 h 712936"/>
                <a:gd name="connsiteX7" fmla="*/ 171574 w 376362"/>
                <a:gd name="connsiteY7" fmla="*/ 397669 h 712936"/>
                <a:gd name="connsiteX8" fmla="*/ 176337 w 376362"/>
                <a:gd name="connsiteY8" fmla="*/ 514350 h 712936"/>
                <a:gd name="connsiteX9" fmla="*/ 183481 w 376362"/>
                <a:gd name="connsiteY9" fmla="*/ 523875 h 712936"/>
                <a:gd name="connsiteX10" fmla="*/ 262062 w 376362"/>
                <a:gd name="connsiteY10" fmla="*/ 542925 h 712936"/>
                <a:gd name="connsiteX11" fmla="*/ 273968 w 376362"/>
                <a:gd name="connsiteY11" fmla="*/ 545306 h 712936"/>
                <a:gd name="connsiteX12" fmla="*/ 281112 w 376362"/>
                <a:gd name="connsiteY12" fmla="*/ 550069 h 712936"/>
                <a:gd name="connsiteX13" fmla="*/ 302543 w 376362"/>
                <a:gd name="connsiteY13" fmla="*/ 566738 h 712936"/>
                <a:gd name="connsiteX14" fmla="*/ 304924 w 376362"/>
                <a:gd name="connsiteY14" fmla="*/ 573881 h 712936"/>
                <a:gd name="connsiteX15" fmla="*/ 314449 w 376362"/>
                <a:gd name="connsiteY15" fmla="*/ 588169 h 712936"/>
                <a:gd name="connsiteX16" fmla="*/ 319212 w 376362"/>
                <a:gd name="connsiteY16" fmla="*/ 609600 h 712936"/>
                <a:gd name="connsiteX17" fmla="*/ 321593 w 376362"/>
                <a:gd name="connsiteY17" fmla="*/ 697706 h 712936"/>
                <a:gd name="connsiteX18" fmla="*/ 328737 w 376362"/>
                <a:gd name="connsiteY18" fmla="*/ 704850 h 712936"/>
                <a:gd name="connsiteX19" fmla="*/ 333499 w 376362"/>
                <a:gd name="connsiteY19" fmla="*/ 711994 h 712936"/>
                <a:gd name="connsiteX20" fmla="*/ 376362 w 376362"/>
                <a:gd name="connsiteY20" fmla="*/ 711994 h 712936"/>
                <a:gd name="connsiteX0" fmla="*/ 14412 w 376362"/>
                <a:gd name="connsiteY0" fmla="*/ 0 h 712936"/>
                <a:gd name="connsiteX1" fmla="*/ 2506 w 376362"/>
                <a:gd name="connsiteY1" fmla="*/ 71438 h 712936"/>
                <a:gd name="connsiteX2" fmla="*/ 69181 w 376362"/>
                <a:gd name="connsiteY2" fmla="*/ 126206 h 712936"/>
                <a:gd name="connsiteX3" fmla="*/ 76324 w 376362"/>
                <a:gd name="connsiteY3" fmla="*/ 197644 h 712936"/>
                <a:gd name="connsiteX4" fmla="*/ 66799 w 376362"/>
                <a:gd name="connsiteY4" fmla="*/ 319088 h 712936"/>
                <a:gd name="connsiteX5" fmla="*/ 73943 w 376362"/>
                <a:gd name="connsiteY5" fmla="*/ 323850 h 712936"/>
                <a:gd name="connsiteX6" fmla="*/ 164431 w 376362"/>
                <a:gd name="connsiteY6" fmla="*/ 390525 h 712936"/>
                <a:gd name="connsiteX7" fmla="*/ 171574 w 376362"/>
                <a:gd name="connsiteY7" fmla="*/ 397669 h 712936"/>
                <a:gd name="connsiteX8" fmla="*/ 176337 w 376362"/>
                <a:gd name="connsiteY8" fmla="*/ 514350 h 712936"/>
                <a:gd name="connsiteX9" fmla="*/ 183481 w 376362"/>
                <a:gd name="connsiteY9" fmla="*/ 523875 h 712936"/>
                <a:gd name="connsiteX10" fmla="*/ 262062 w 376362"/>
                <a:gd name="connsiteY10" fmla="*/ 542925 h 712936"/>
                <a:gd name="connsiteX11" fmla="*/ 273968 w 376362"/>
                <a:gd name="connsiteY11" fmla="*/ 545306 h 712936"/>
                <a:gd name="connsiteX12" fmla="*/ 302543 w 376362"/>
                <a:gd name="connsiteY12" fmla="*/ 566738 h 712936"/>
                <a:gd name="connsiteX13" fmla="*/ 304924 w 376362"/>
                <a:gd name="connsiteY13" fmla="*/ 573881 h 712936"/>
                <a:gd name="connsiteX14" fmla="*/ 314449 w 376362"/>
                <a:gd name="connsiteY14" fmla="*/ 588169 h 712936"/>
                <a:gd name="connsiteX15" fmla="*/ 319212 w 376362"/>
                <a:gd name="connsiteY15" fmla="*/ 609600 h 712936"/>
                <a:gd name="connsiteX16" fmla="*/ 321593 w 376362"/>
                <a:gd name="connsiteY16" fmla="*/ 697706 h 712936"/>
                <a:gd name="connsiteX17" fmla="*/ 328737 w 376362"/>
                <a:gd name="connsiteY17" fmla="*/ 704850 h 712936"/>
                <a:gd name="connsiteX18" fmla="*/ 333499 w 376362"/>
                <a:gd name="connsiteY18" fmla="*/ 711994 h 712936"/>
                <a:gd name="connsiteX19" fmla="*/ 376362 w 376362"/>
                <a:gd name="connsiteY19" fmla="*/ 711994 h 712936"/>
                <a:gd name="connsiteX0" fmla="*/ 14412 w 376362"/>
                <a:gd name="connsiteY0" fmla="*/ 0 h 712936"/>
                <a:gd name="connsiteX1" fmla="*/ 2506 w 376362"/>
                <a:gd name="connsiteY1" fmla="*/ 71438 h 712936"/>
                <a:gd name="connsiteX2" fmla="*/ 69181 w 376362"/>
                <a:gd name="connsiteY2" fmla="*/ 126206 h 712936"/>
                <a:gd name="connsiteX3" fmla="*/ 76324 w 376362"/>
                <a:gd name="connsiteY3" fmla="*/ 197644 h 712936"/>
                <a:gd name="connsiteX4" fmla="*/ 66799 w 376362"/>
                <a:gd name="connsiteY4" fmla="*/ 319088 h 712936"/>
                <a:gd name="connsiteX5" fmla="*/ 73943 w 376362"/>
                <a:gd name="connsiteY5" fmla="*/ 323850 h 712936"/>
                <a:gd name="connsiteX6" fmla="*/ 164431 w 376362"/>
                <a:gd name="connsiteY6" fmla="*/ 390525 h 712936"/>
                <a:gd name="connsiteX7" fmla="*/ 171574 w 376362"/>
                <a:gd name="connsiteY7" fmla="*/ 397669 h 712936"/>
                <a:gd name="connsiteX8" fmla="*/ 176337 w 376362"/>
                <a:gd name="connsiteY8" fmla="*/ 514350 h 712936"/>
                <a:gd name="connsiteX9" fmla="*/ 183481 w 376362"/>
                <a:gd name="connsiteY9" fmla="*/ 523875 h 712936"/>
                <a:gd name="connsiteX10" fmla="*/ 273968 w 376362"/>
                <a:gd name="connsiteY10" fmla="*/ 545306 h 712936"/>
                <a:gd name="connsiteX11" fmla="*/ 302543 w 376362"/>
                <a:gd name="connsiteY11" fmla="*/ 566738 h 712936"/>
                <a:gd name="connsiteX12" fmla="*/ 304924 w 376362"/>
                <a:gd name="connsiteY12" fmla="*/ 573881 h 712936"/>
                <a:gd name="connsiteX13" fmla="*/ 314449 w 376362"/>
                <a:gd name="connsiteY13" fmla="*/ 588169 h 712936"/>
                <a:gd name="connsiteX14" fmla="*/ 319212 w 376362"/>
                <a:gd name="connsiteY14" fmla="*/ 609600 h 712936"/>
                <a:gd name="connsiteX15" fmla="*/ 321593 w 376362"/>
                <a:gd name="connsiteY15" fmla="*/ 697706 h 712936"/>
                <a:gd name="connsiteX16" fmla="*/ 328737 w 376362"/>
                <a:gd name="connsiteY16" fmla="*/ 704850 h 712936"/>
                <a:gd name="connsiteX17" fmla="*/ 333499 w 376362"/>
                <a:gd name="connsiteY17" fmla="*/ 711994 h 712936"/>
                <a:gd name="connsiteX18" fmla="*/ 376362 w 376362"/>
                <a:gd name="connsiteY18" fmla="*/ 711994 h 712936"/>
                <a:gd name="connsiteX0" fmla="*/ 14412 w 376362"/>
                <a:gd name="connsiteY0" fmla="*/ 0 h 712936"/>
                <a:gd name="connsiteX1" fmla="*/ 2506 w 376362"/>
                <a:gd name="connsiteY1" fmla="*/ 71438 h 712936"/>
                <a:gd name="connsiteX2" fmla="*/ 69181 w 376362"/>
                <a:gd name="connsiteY2" fmla="*/ 126206 h 712936"/>
                <a:gd name="connsiteX3" fmla="*/ 76324 w 376362"/>
                <a:gd name="connsiteY3" fmla="*/ 197644 h 712936"/>
                <a:gd name="connsiteX4" fmla="*/ 66799 w 376362"/>
                <a:gd name="connsiteY4" fmla="*/ 319088 h 712936"/>
                <a:gd name="connsiteX5" fmla="*/ 73943 w 376362"/>
                <a:gd name="connsiteY5" fmla="*/ 323850 h 712936"/>
                <a:gd name="connsiteX6" fmla="*/ 164431 w 376362"/>
                <a:gd name="connsiteY6" fmla="*/ 390525 h 712936"/>
                <a:gd name="connsiteX7" fmla="*/ 171574 w 376362"/>
                <a:gd name="connsiteY7" fmla="*/ 397669 h 712936"/>
                <a:gd name="connsiteX8" fmla="*/ 176337 w 376362"/>
                <a:gd name="connsiteY8" fmla="*/ 514350 h 712936"/>
                <a:gd name="connsiteX9" fmla="*/ 183481 w 376362"/>
                <a:gd name="connsiteY9" fmla="*/ 523875 h 712936"/>
                <a:gd name="connsiteX10" fmla="*/ 273968 w 376362"/>
                <a:gd name="connsiteY10" fmla="*/ 545306 h 712936"/>
                <a:gd name="connsiteX11" fmla="*/ 302543 w 376362"/>
                <a:gd name="connsiteY11" fmla="*/ 566738 h 712936"/>
                <a:gd name="connsiteX12" fmla="*/ 304924 w 376362"/>
                <a:gd name="connsiteY12" fmla="*/ 573881 h 712936"/>
                <a:gd name="connsiteX13" fmla="*/ 319212 w 376362"/>
                <a:gd name="connsiteY13" fmla="*/ 609600 h 712936"/>
                <a:gd name="connsiteX14" fmla="*/ 321593 w 376362"/>
                <a:gd name="connsiteY14" fmla="*/ 697706 h 712936"/>
                <a:gd name="connsiteX15" fmla="*/ 328737 w 376362"/>
                <a:gd name="connsiteY15" fmla="*/ 704850 h 712936"/>
                <a:gd name="connsiteX16" fmla="*/ 333499 w 376362"/>
                <a:gd name="connsiteY16" fmla="*/ 711994 h 712936"/>
                <a:gd name="connsiteX17" fmla="*/ 376362 w 376362"/>
                <a:gd name="connsiteY17" fmla="*/ 711994 h 712936"/>
                <a:gd name="connsiteX0" fmla="*/ 14412 w 376362"/>
                <a:gd name="connsiteY0" fmla="*/ 0 h 712936"/>
                <a:gd name="connsiteX1" fmla="*/ 2506 w 376362"/>
                <a:gd name="connsiteY1" fmla="*/ 71438 h 712936"/>
                <a:gd name="connsiteX2" fmla="*/ 69181 w 376362"/>
                <a:gd name="connsiteY2" fmla="*/ 126206 h 712936"/>
                <a:gd name="connsiteX3" fmla="*/ 76324 w 376362"/>
                <a:gd name="connsiteY3" fmla="*/ 197644 h 712936"/>
                <a:gd name="connsiteX4" fmla="*/ 66799 w 376362"/>
                <a:gd name="connsiteY4" fmla="*/ 319088 h 712936"/>
                <a:gd name="connsiteX5" fmla="*/ 73943 w 376362"/>
                <a:gd name="connsiteY5" fmla="*/ 323850 h 712936"/>
                <a:gd name="connsiteX6" fmla="*/ 164431 w 376362"/>
                <a:gd name="connsiteY6" fmla="*/ 390525 h 712936"/>
                <a:gd name="connsiteX7" fmla="*/ 171574 w 376362"/>
                <a:gd name="connsiteY7" fmla="*/ 397669 h 712936"/>
                <a:gd name="connsiteX8" fmla="*/ 176337 w 376362"/>
                <a:gd name="connsiteY8" fmla="*/ 514350 h 712936"/>
                <a:gd name="connsiteX9" fmla="*/ 183481 w 376362"/>
                <a:gd name="connsiteY9" fmla="*/ 523875 h 712936"/>
                <a:gd name="connsiteX10" fmla="*/ 273968 w 376362"/>
                <a:gd name="connsiteY10" fmla="*/ 545306 h 712936"/>
                <a:gd name="connsiteX11" fmla="*/ 302543 w 376362"/>
                <a:gd name="connsiteY11" fmla="*/ 566738 h 712936"/>
                <a:gd name="connsiteX12" fmla="*/ 304924 w 376362"/>
                <a:gd name="connsiteY12" fmla="*/ 573881 h 712936"/>
                <a:gd name="connsiteX13" fmla="*/ 321593 w 376362"/>
                <a:gd name="connsiteY13" fmla="*/ 697706 h 712936"/>
                <a:gd name="connsiteX14" fmla="*/ 328737 w 376362"/>
                <a:gd name="connsiteY14" fmla="*/ 704850 h 712936"/>
                <a:gd name="connsiteX15" fmla="*/ 333499 w 376362"/>
                <a:gd name="connsiteY15" fmla="*/ 711994 h 712936"/>
                <a:gd name="connsiteX16" fmla="*/ 376362 w 376362"/>
                <a:gd name="connsiteY16" fmla="*/ 711994 h 712936"/>
                <a:gd name="connsiteX0" fmla="*/ 14412 w 376362"/>
                <a:gd name="connsiteY0" fmla="*/ 0 h 712936"/>
                <a:gd name="connsiteX1" fmla="*/ 2506 w 376362"/>
                <a:gd name="connsiteY1" fmla="*/ 71438 h 712936"/>
                <a:gd name="connsiteX2" fmla="*/ 69181 w 376362"/>
                <a:gd name="connsiteY2" fmla="*/ 126206 h 712936"/>
                <a:gd name="connsiteX3" fmla="*/ 76324 w 376362"/>
                <a:gd name="connsiteY3" fmla="*/ 197644 h 712936"/>
                <a:gd name="connsiteX4" fmla="*/ 66799 w 376362"/>
                <a:gd name="connsiteY4" fmla="*/ 319088 h 712936"/>
                <a:gd name="connsiteX5" fmla="*/ 73943 w 376362"/>
                <a:gd name="connsiteY5" fmla="*/ 323850 h 712936"/>
                <a:gd name="connsiteX6" fmla="*/ 164431 w 376362"/>
                <a:gd name="connsiteY6" fmla="*/ 390525 h 712936"/>
                <a:gd name="connsiteX7" fmla="*/ 171574 w 376362"/>
                <a:gd name="connsiteY7" fmla="*/ 397669 h 712936"/>
                <a:gd name="connsiteX8" fmla="*/ 176337 w 376362"/>
                <a:gd name="connsiteY8" fmla="*/ 514350 h 712936"/>
                <a:gd name="connsiteX9" fmla="*/ 183481 w 376362"/>
                <a:gd name="connsiteY9" fmla="*/ 523875 h 712936"/>
                <a:gd name="connsiteX10" fmla="*/ 273968 w 376362"/>
                <a:gd name="connsiteY10" fmla="*/ 545306 h 712936"/>
                <a:gd name="connsiteX11" fmla="*/ 302543 w 376362"/>
                <a:gd name="connsiteY11" fmla="*/ 566738 h 712936"/>
                <a:gd name="connsiteX12" fmla="*/ 321593 w 376362"/>
                <a:gd name="connsiteY12" fmla="*/ 697706 h 712936"/>
                <a:gd name="connsiteX13" fmla="*/ 328737 w 376362"/>
                <a:gd name="connsiteY13" fmla="*/ 704850 h 712936"/>
                <a:gd name="connsiteX14" fmla="*/ 333499 w 376362"/>
                <a:gd name="connsiteY14" fmla="*/ 711994 h 712936"/>
                <a:gd name="connsiteX15" fmla="*/ 376362 w 376362"/>
                <a:gd name="connsiteY15" fmla="*/ 711994 h 712936"/>
                <a:gd name="connsiteX0" fmla="*/ 44271 w 374079"/>
                <a:gd name="connsiteY0" fmla="*/ 0 h 717411"/>
                <a:gd name="connsiteX1" fmla="*/ 223 w 374079"/>
                <a:gd name="connsiteY1" fmla="*/ 75913 h 717411"/>
                <a:gd name="connsiteX2" fmla="*/ 66898 w 374079"/>
                <a:gd name="connsiteY2" fmla="*/ 130681 h 717411"/>
                <a:gd name="connsiteX3" fmla="*/ 74041 w 374079"/>
                <a:gd name="connsiteY3" fmla="*/ 202119 h 717411"/>
                <a:gd name="connsiteX4" fmla="*/ 64516 w 374079"/>
                <a:gd name="connsiteY4" fmla="*/ 323563 h 717411"/>
                <a:gd name="connsiteX5" fmla="*/ 71660 w 374079"/>
                <a:gd name="connsiteY5" fmla="*/ 328325 h 717411"/>
                <a:gd name="connsiteX6" fmla="*/ 162148 w 374079"/>
                <a:gd name="connsiteY6" fmla="*/ 395000 h 717411"/>
                <a:gd name="connsiteX7" fmla="*/ 169291 w 374079"/>
                <a:gd name="connsiteY7" fmla="*/ 402144 h 717411"/>
                <a:gd name="connsiteX8" fmla="*/ 174054 w 374079"/>
                <a:gd name="connsiteY8" fmla="*/ 518825 h 717411"/>
                <a:gd name="connsiteX9" fmla="*/ 181198 w 374079"/>
                <a:gd name="connsiteY9" fmla="*/ 528350 h 717411"/>
                <a:gd name="connsiteX10" fmla="*/ 271685 w 374079"/>
                <a:gd name="connsiteY10" fmla="*/ 549781 h 717411"/>
                <a:gd name="connsiteX11" fmla="*/ 300260 w 374079"/>
                <a:gd name="connsiteY11" fmla="*/ 571213 h 717411"/>
                <a:gd name="connsiteX12" fmla="*/ 319310 w 374079"/>
                <a:gd name="connsiteY12" fmla="*/ 702181 h 717411"/>
                <a:gd name="connsiteX13" fmla="*/ 326454 w 374079"/>
                <a:gd name="connsiteY13" fmla="*/ 709325 h 717411"/>
                <a:gd name="connsiteX14" fmla="*/ 331216 w 374079"/>
                <a:gd name="connsiteY14" fmla="*/ 716469 h 717411"/>
                <a:gd name="connsiteX15" fmla="*/ 374079 w 374079"/>
                <a:gd name="connsiteY15" fmla="*/ 716469 h 717411"/>
                <a:gd name="connsiteX0" fmla="*/ 44519 w 374327"/>
                <a:gd name="connsiteY0" fmla="*/ 0 h 717411"/>
                <a:gd name="connsiteX1" fmla="*/ 471 w 374327"/>
                <a:gd name="connsiteY1" fmla="*/ 75913 h 717411"/>
                <a:gd name="connsiteX2" fmla="*/ 78529 w 374327"/>
                <a:gd name="connsiteY2" fmla="*/ 159020 h 717411"/>
                <a:gd name="connsiteX3" fmla="*/ 74289 w 374327"/>
                <a:gd name="connsiteY3" fmla="*/ 202119 h 717411"/>
                <a:gd name="connsiteX4" fmla="*/ 64764 w 374327"/>
                <a:gd name="connsiteY4" fmla="*/ 323563 h 717411"/>
                <a:gd name="connsiteX5" fmla="*/ 71908 w 374327"/>
                <a:gd name="connsiteY5" fmla="*/ 328325 h 717411"/>
                <a:gd name="connsiteX6" fmla="*/ 162396 w 374327"/>
                <a:gd name="connsiteY6" fmla="*/ 395000 h 717411"/>
                <a:gd name="connsiteX7" fmla="*/ 169539 w 374327"/>
                <a:gd name="connsiteY7" fmla="*/ 402144 h 717411"/>
                <a:gd name="connsiteX8" fmla="*/ 174302 w 374327"/>
                <a:gd name="connsiteY8" fmla="*/ 518825 h 717411"/>
                <a:gd name="connsiteX9" fmla="*/ 181446 w 374327"/>
                <a:gd name="connsiteY9" fmla="*/ 528350 h 717411"/>
                <a:gd name="connsiteX10" fmla="*/ 271933 w 374327"/>
                <a:gd name="connsiteY10" fmla="*/ 549781 h 717411"/>
                <a:gd name="connsiteX11" fmla="*/ 300508 w 374327"/>
                <a:gd name="connsiteY11" fmla="*/ 571213 h 717411"/>
                <a:gd name="connsiteX12" fmla="*/ 319558 w 374327"/>
                <a:gd name="connsiteY12" fmla="*/ 702181 h 717411"/>
                <a:gd name="connsiteX13" fmla="*/ 326702 w 374327"/>
                <a:gd name="connsiteY13" fmla="*/ 709325 h 717411"/>
                <a:gd name="connsiteX14" fmla="*/ 331464 w 374327"/>
                <a:gd name="connsiteY14" fmla="*/ 716469 h 717411"/>
                <a:gd name="connsiteX15" fmla="*/ 374327 w 374327"/>
                <a:gd name="connsiteY15" fmla="*/ 716469 h 717411"/>
                <a:gd name="connsiteX0" fmla="*/ 8295 w 338103"/>
                <a:gd name="connsiteY0" fmla="*/ 0 h 717411"/>
                <a:gd name="connsiteX1" fmla="*/ 1746 w 338103"/>
                <a:gd name="connsiteY1" fmla="*/ 92320 h 717411"/>
                <a:gd name="connsiteX2" fmla="*/ 42305 w 338103"/>
                <a:gd name="connsiteY2" fmla="*/ 159020 h 717411"/>
                <a:gd name="connsiteX3" fmla="*/ 38065 w 338103"/>
                <a:gd name="connsiteY3" fmla="*/ 202119 h 717411"/>
                <a:gd name="connsiteX4" fmla="*/ 28540 w 338103"/>
                <a:gd name="connsiteY4" fmla="*/ 323563 h 717411"/>
                <a:gd name="connsiteX5" fmla="*/ 35684 w 338103"/>
                <a:gd name="connsiteY5" fmla="*/ 328325 h 717411"/>
                <a:gd name="connsiteX6" fmla="*/ 126172 w 338103"/>
                <a:gd name="connsiteY6" fmla="*/ 395000 h 717411"/>
                <a:gd name="connsiteX7" fmla="*/ 133315 w 338103"/>
                <a:gd name="connsiteY7" fmla="*/ 402144 h 717411"/>
                <a:gd name="connsiteX8" fmla="*/ 138078 w 338103"/>
                <a:gd name="connsiteY8" fmla="*/ 518825 h 717411"/>
                <a:gd name="connsiteX9" fmla="*/ 145222 w 338103"/>
                <a:gd name="connsiteY9" fmla="*/ 528350 h 717411"/>
                <a:gd name="connsiteX10" fmla="*/ 235709 w 338103"/>
                <a:gd name="connsiteY10" fmla="*/ 549781 h 717411"/>
                <a:gd name="connsiteX11" fmla="*/ 264284 w 338103"/>
                <a:gd name="connsiteY11" fmla="*/ 571213 h 717411"/>
                <a:gd name="connsiteX12" fmla="*/ 283334 w 338103"/>
                <a:gd name="connsiteY12" fmla="*/ 702181 h 717411"/>
                <a:gd name="connsiteX13" fmla="*/ 290478 w 338103"/>
                <a:gd name="connsiteY13" fmla="*/ 709325 h 717411"/>
                <a:gd name="connsiteX14" fmla="*/ 295240 w 338103"/>
                <a:gd name="connsiteY14" fmla="*/ 716469 h 717411"/>
                <a:gd name="connsiteX15" fmla="*/ 338103 w 338103"/>
                <a:gd name="connsiteY15" fmla="*/ 716469 h 717411"/>
                <a:gd name="connsiteX0" fmla="*/ 7855 w 337663"/>
                <a:gd name="connsiteY0" fmla="*/ 0 h 717411"/>
                <a:gd name="connsiteX1" fmla="*/ 1306 w 337663"/>
                <a:gd name="connsiteY1" fmla="*/ 92320 h 717411"/>
                <a:gd name="connsiteX2" fmla="*/ 35169 w 337663"/>
                <a:gd name="connsiteY2" fmla="*/ 151563 h 717411"/>
                <a:gd name="connsiteX3" fmla="*/ 37625 w 337663"/>
                <a:gd name="connsiteY3" fmla="*/ 202119 h 717411"/>
                <a:gd name="connsiteX4" fmla="*/ 28100 w 337663"/>
                <a:gd name="connsiteY4" fmla="*/ 323563 h 717411"/>
                <a:gd name="connsiteX5" fmla="*/ 35244 w 337663"/>
                <a:gd name="connsiteY5" fmla="*/ 328325 h 717411"/>
                <a:gd name="connsiteX6" fmla="*/ 125732 w 337663"/>
                <a:gd name="connsiteY6" fmla="*/ 395000 h 717411"/>
                <a:gd name="connsiteX7" fmla="*/ 132875 w 337663"/>
                <a:gd name="connsiteY7" fmla="*/ 402144 h 717411"/>
                <a:gd name="connsiteX8" fmla="*/ 137638 w 337663"/>
                <a:gd name="connsiteY8" fmla="*/ 518825 h 717411"/>
                <a:gd name="connsiteX9" fmla="*/ 144782 w 337663"/>
                <a:gd name="connsiteY9" fmla="*/ 528350 h 717411"/>
                <a:gd name="connsiteX10" fmla="*/ 235269 w 337663"/>
                <a:gd name="connsiteY10" fmla="*/ 549781 h 717411"/>
                <a:gd name="connsiteX11" fmla="*/ 263844 w 337663"/>
                <a:gd name="connsiteY11" fmla="*/ 571213 h 717411"/>
                <a:gd name="connsiteX12" fmla="*/ 282894 w 337663"/>
                <a:gd name="connsiteY12" fmla="*/ 702181 h 717411"/>
                <a:gd name="connsiteX13" fmla="*/ 290038 w 337663"/>
                <a:gd name="connsiteY13" fmla="*/ 709325 h 717411"/>
                <a:gd name="connsiteX14" fmla="*/ 294800 w 337663"/>
                <a:gd name="connsiteY14" fmla="*/ 716469 h 717411"/>
                <a:gd name="connsiteX15" fmla="*/ 337663 w 337663"/>
                <a:gd name="connsiteY15" fmla="*/ 716469 h 717411"/>
                <a:gd name="connsiteX0" fmla="*/ 8014 w 337822"/>
                <a:gd name="connsiteY0" fmla="*/ 0 h 717411"/>
                <a:gd name="connsiteX1" fmla="*/ 1465 w 337822"/>
                <a:gd name="connsiteY1" fmla="*/ 92320 h 717411"/>
                <a:gd name="connsiteX2" fmla="*/ 37784 w 337822"/>
                <a:gd name="connsiteY2" fmla="*/ 202119 h 717411"/>
                <a:gd name="connsiteX3" fmla="*/ 28259 w 337822"/>
                <a:gd name="connsiteY3" fmla="*/ 323563 h 717411"/>
                <a:gd name="connsiteX4" fmla="*/ 35403 w 337822"/>
                <a:gd name="connsiteY4" fmla="*/ 328325 h 717411"/>
                <a:gd name="connsiteX5" fmla="*/ 125891 w 337822"/>
                <a:gd name="connsiteY5" fmla="*/ 395000 h 717411"/>
                <a:gd name="connsiteX6" fmla="*/ 133034 w 337822"/>
                <a:gd name="connsiteY6" fmla="*/ 402144 h 717411"/>
                <a:gd name="connsiteX7" fmla="*/ 137797 w 337822"/>
                <a:gd name="connsiteY7" fmla="*/ 518825 h 717411"/>
                <a:gd name="connsiteX8" fmla="*/ 144941 w 337822"/>
                <a:gd name="connsiteY8" fmla="*/ 528350 h 717411"/>
                <a:gd name="connsiteX9" fmla="*/ 235428 w 337822"/>
                <a:gd name="connsiteY9" fmla="*/ 549781 h 717411"/>
                <a:gd name="connsiteX10" fmla="*/ 264003 w 337822"/>
                <a:gd name="connsiteY10" fmla="*/ 571213 h 717411"/>
                <a:gd name="connsiteX11" fmla="*/ 283053 w 337822"/>
                <a:gd name="connsiteY11" fmla="*/ 702181 h 717411"/>
                <a:gd name="connsiteX12" fmla="*/ 290197 w 337822"/>
                <a:gd name="connsiteY12" fmla="*/ 709325 h 717411"/>
                <a:gd name="connsiteX13" fmla="*/ 294959 w 337822"/>
                <a:gd name="connsiteY13" fmla="*/ 716469 h 717411"/>
                <a:gd name="connsiteX14" fmla="*/ 337822 w 337822"/>
                <a:gd name="connsiteY14" fmla="*/ 716469 h 717411"/>
                <a:gd name="connsiteX0" fmla="*/ 7884 w 337692"/>
                <a:gd name="connsiteY0" fmla="*/ 0 h 717411"/>
                <a:gd name="connsiteX1" fmla="*/ 1335 w 337692"/>
                <a:gd name="connsiteY1" fmla="*/ 92320 h 717411"/>
                <a:gd name="connsiteX2" fmla="*/ 35645 w 337692"/>
                <a:gd name="connsiteY2" fmla="*/ 158866 h 717411"/>
                <a:gd name="connsiteX3" fmla="*/ 28129 w 337692"/>
                <a:gd name="connsiteY3" fmla="*/ 323563 h 717411"/>
                <a:gd name="connsiteX4" fmla="*/ 35273 w 337692"/>
                <a:gd name="connsiteY4" fmla="*/ 328325 h 717411"/>
                <a:gd name="connsiteX5" fmla="*/ 125761 w 337692"/>
                <a:gd name="connsiteY5" fmla="*/ 395000 h 717411"/>
                <a:gd name="connsiteX6" fmla="*/ 132904 w 337692"/>
                <a:gd name="connsiteY6" fmla="*/ 402144 h 717411"/>
                <a:gd name="connsiteX7" fmla="*/ 137667 w 337692"/>
                <a:gd name="connsiteY7" fmla="*/ 518825 h 717411"/>
                <a:gd name="connsiteX8" fmla="*/ 144811 w 337692"/>
                <a:gd name="connsiteY8" fmla="*/ 528350 h 717411"/>
                <a:gd name="connsiteX9" fmla="*/ 235298 w 337692"/>
                <a:gd name="connsiteY9" fmla="*/ 549781 h 717411"/>
                <a:gd name="connsiteX10" fmla="*/ 263873 w 337692"/>
                <a:gd name="connsiteY10" fmla="*/ 571213 h 717411"/>
                <a:gd name="connsiteX11" fmla="*/ 282923 w 337692"/>
                <a:gd name="connsiteY11" fmla="*/ 702181 h 717411"/>
                <a:gd name="connsiteX12" fmla="*/ 290067 w 337692"/>
                <a:gd name="connsiteY12" fmla="*/ 709325 h 717411"/>
                <a:gd name="connsiteX13" fmla="*/ 294829 w 337692"/>
                <a:gd name="connsiteY13" fmla="*/ 716469 h 717411"/>
                <a:gd name="connsiteX14" fmla="*/ 337692 w 337692"/>
                <a:gd name="connsiteY14" fmla="*/ 716469 h 717411"/>
                <a:gd name="connsiteX0" fmla="*/ 7884 w 337692"/>
                <a:gd name="connsiteY0" fmla="*/ 0 h 717411"/>
                <a:gd name="connsiteX1" fmla="*/ 1335 w 337692"/>
                <a:gd name="connsiteY1" fmla="*/ 92320 h 717411"/>
                <a:gd name="connsiteX2" fmla="*/ 35645 w 337692"/>
                <a:gd name="connsiteY2" fmla="*/ 158866 h 717411"/>
                <a:gd name="connsiteX3" fmla="*/ 22103 w 337692"/>
                <a:gd name="connsiteY3" fmla="*/ 301190 h 717411"/>
                <a:gd name="connsiteX4" fmla="*/ 35273 w 337692"/>
                <a:gd name="connsiteY4" fmla="*/ 328325 h 717411"/>
                <a:gd name="connsiteX5" fmla="*/ 125761 w 337692"/>
                <a:gd name="connsiteY5" fmla="*/ 395000 h 717411"/>
                <a:gd name="connsiteX6" fmla="*/ 132904 w 337692"/>
                <a:gd name="connsiteY6" fmla="*/ 402144 h 717411"/>
                <a:gd name="connsiteX7" fmla="*/ 137667 w 337692"/>
                <a:gd name="connsiteY7" fmla="*/ 518825 h 717411"/>
                <a:gd name="connsiteX8" fmla="*/ 144811 w 337692"/>
                <a:gd name="connsiteY8" fmla="*/ 528350 h 717411"/>
                <a:gd name="connsiteX9" fmla="*/ 235298 w 337692"/>
                <a:gd name="connsiteY9" fmla="*/ 549781 h 717411"/>
                <a:gd name="connsiteX10" fmla="*/ 263873 w 337692"/>
                <a:gd name="connsiteY10" fmla="*/ 571213 h 717411"/>
                <a:gd name="connsiteX11" fmla="*/ 282923 w 337692"/>
                <a:gd name="connsiteY11" fmla="*/ 702181 h 717411"/>
                <a:gd name="connsiteX12" fmla="*/ 290067 w 337692"/>
                <a:gd name="connsiteY12" fmla="*/ 709325 h 717411"/>
                <a:gd name="connsiteX13" fmla="*/ 294829 w 337692"/>
                <a:gd name="connsiteY13" fmla="*/ 716469 h 717411"/>
                <a:gd name="connsiteX14" fmla="*/ 337692 w 337692"/>
                <a:gd name="connsiteY14" fmla="*/ 716469 h 717411"/>
                <a:gd name="connsiteX0" fmla="*/ 7884 w 337692"/>
                <a:gd name="connsiteY0" fmla="*/ 0 h 717411"/>
                <a:gd name="connsiteX1" fmla="*/ 1335 w 337692"/>
                <a:gd name="connsiteY1" fmla="*/ 92320 h 717411"/>
                <a:gd name="connsiteX2" fmla="*/ 35645 w 337692"/>
                <a:gd name="connsiteY2" fmla="*/ 158866 h 717411"/>
                <a:gd name="connsiteX3" fmla="*/ 22103 w 337692"/>
                <a:gd name="connsiteY3" fmla="*/ 301190 h 717411"/>
                <a:gd name="connsiteX4" fmla="*/ 125761 w 337692"/>
                <a:gd name="connsiteY4" fmla="*/ 395000 h 717411"/>
                <a:gd name="connsiteX5" fmla="*/ 132904 w 337692"/>
                <a:gd name="connsiteY5" fmla="*/ 402144 h 717411"/>
                <a:gd name="connsiteX6" fmla="*/ 137667 w 337692"/>
                <a:gd name="connsiteY6" fmla="*/ 518825 h 717411"/>
                <a:gd name="connsiteX7" fmla="*/ 144811 w 337692"/>
                <a:gd name="connsiteY7" fmla="*/ 528350 h 717411"/>
                <a:gd name="connsiteX8" fmla="*/ 235298 w 337692"/>
                <a:gd name="connsiteY8" fmla="*/ 549781 h 717411"/>
                <a:gd name="connsiteX9" fmla="*/ 263873 w 337692"/>
                <a:gd name="connsiteY9" fmla="*/ 571213 h 717411"/>
                <a:gd name="connsiteX10" fmla="*/ 282923 w 337692"/>
                <a:gd name="connsiteY10" fmla="*/ 702181 h 717411"/>
                <a:gd name="connsiteX11" fmla="*/ 290067 w 337692"/>
                <a:gd name="connsiteY11" fmla="*/ 709325 h 717411"/>
                <a:gd name="connsiteX12" fmla="*/ 294829 w 337692"/>
                <a:gd name="connsiteY12" fmla="*/ 716469 h 717411"/>
                <a:gd name="connsiteX13" fmla="*/ 337692 w 337692"/>
                <a:gd name="connsiteY13" fmla="*/ 716469 h 717411"/>
                <a:gd name="connsiteX0" fmla="*/ 7884 w 337692"/>
                <a:gd name="connsiteY0" fmla="*/ 0 h 717411"/>
                <a:gd name="connsiteX1" fmla="*/ 1335 w 337692"/>
                <a:gd name="connsiteY1" fmla="*/ 92320 h 717411"/>
                <a:gd name="connsiteX2" fmla="*/ 35645 w 337692"/>
                <a:gd name="connsiteY2" fmla="*/ 158866 h 717411"/>
                <a:gd name="connsiteX3" fmla="*/ 26121 w 337692"/>
                <a:gd name="connsiteY3" fmla="*/ 326546 h 717411"/>
                <a:gd name="connsiteX4" fmla="*/ 125761 w 337692"/>
                <a:gd name="connsiteY4" fmla="*/ 395000 h 717411"/>
                <a:gd name="connsiteX5" fmla="*/ 132904 w 337692"/>
                <a:gd name="connsiteY5" fmla="*/ 402144 h 717411"/>
                <a:gd name="connsiteX6" fmla="*/ 137667 w 337692"/>
                <a:gd name="connsiteY6" fmla="*/ 518825 h 717411"/>
                <a:gd name="connsiteX7" fmla="*/ 144811 w 337692"/>
                <a:gd name="connsiteY7" fmla="*/ 528350 h 717411"/>
                <a:gd name="connsiteX8" fmla="*/ 235298 w 337692"/>
                <a:gd name="connsiteY8" fmla="*/ 549781 h 717411"/>
                <a:gd name="connsiteX9" fmla="*/ 263873 w 337692"/>
                <a:gd name="connsiteY9" fmla="*/ 571213 h 717411"/>
                <a:gd name="connsiteX10" fmla="*/ 282923 w 337692"/>
                <a:gd name="connsiteY10" fmla="*/ 702181 h 717411"/>
                <a:gd name="connsiteX11" fmla="*/ 290067 w 337692"/>
                <a:gd name="connsiteY11" fmla="*/ 709325 h 717411"/>
                <a:gd name="connsiteX12" fmla="*/ 294829 w 337692"/>
                <a:gd name="connsiteY12" fmla="*/ 716469 h 717411"/>
                <a:gd name="connsiteX13" fmla="*/ 337692 w 337692"/>
                <a:gd name="connsiteY13" fmla="*/ 716469 h 717411"/>
                <a:gd name="connsiteX0" fmla="*/ 7884 w 337692"/>
                <a:gd name="connsiteY0" fmla="*/ 0 h 717411"/>
                <a:gd name="connsiteX1" fmla="*/ 1335 w 337692"/>
                <a:gd name="connsiteY1" fmla="*/ 92320 h 717411"/>
                <a:gd name="connsiteX2" fmla="*/ 35645 w 337692"/>
                <a:gd name="connsiteY2" fmla="*/ 158866 h 717411"/>
                <a:gd name="connsiteX3" fmla="*/ 26121 w 337692"/>
                <a:gd name="connsiteY3" fmla="*/ 326546 h 717411"/>
                <a:gd name="connsiteX4" fmla="*/ 72861 w 337692"/>
                <a:gd name="connsiteY4" fmla="*/ 369645 h 717411"/>
                <a:gd name="connsiteX5" fmla="*/ 132904 w 337692"/>
                <a:gd name="connsiteY5" fmla="*/ 402144 h 717411"/>
                <a:gd name="connsiteX6" fmla="*/ 137667 w 337692"/>
                <a:gd name="connsiteY6" fmla="*/ 518825 h 717411"/>
                <a:gd name="connsiteX7" fmla="*/ 144811 w 337692"/>
                <a:gd name="connsiteY7" fmla="*/ 528350 h 717411"/>
                <a:gd name="connsiteX8" fmla="*/ 235298 w 337692"/>
                <a:gd name="connsiteY8" fmla="*/ 549781 h 717411"/>
                <a:gd name="connsiteX9" fmla="*/ 263873 w 337692"/>
                <a:gd name="connsiteY9" fmla="*/ 571213 h 717411"/>
                <a:gd name="connsiteX10" fmla="*/ 282923 w 337692"/>
                <a:gd name="connsiteY10" fmla="*/ 702181 h 717411"/>
                <a:gd name="connsiteX11" fmla="*/ 290067 w 337692"/>
                <a:gd name="connsiteY11" fmla="*/ 709325 h 717411"/>
                <a:gd name="connsiteX12" fmla="*/ 294829 w 337692"/>
                <a:gd name="connsiteY12" fmla="*/ 716469 h 717411"/>
                <a:gd name="connsiteX13" fmla="*/ 337692 w 337692"/>
                <a:gd name="connsiteY13" fmla="*/ 716469 h 717411"/>
                <a:gd name="connsiteX0" fmla="*/ 7884 w 337692"/>
                <a:gd name="connsiteY0" fmla="*/ 0 h 717411"/>
                <a:gd name="connsiteX1" fmla="*/ 1335 w 337692"/>
                <a:gd name="connsiteY1" fmla="*/ 92320 h 717411"/>
                <a:gd name="connsiteX2" fmla="*/ 35645 w 337692"/>
                <a:gd name="connsiteY2" fmla="*/ 158866 h 717411"/>
                <a:gd name="connsiteX3" fmla="*/ 26121 w 337692"/>
                <a:gd name="connsiteY3" fmla="*/ 326546 h 717411"/>
                <a:gd name="connsiteX4" fmla="*/ 72861 w 337692"/>
                <a:gd name="connsiteY4" fmla="*/ 369645 h 717411"/>
                <a:gd name="connsiteX5" fmla="*/ 74647 w 337692"/>
                <a:gd name="connsiteY5" fmla="*/ 506549 h 717411"/>
                <a:gd name="connsiteX6" fmla="*/ 137667 w 337692"/>
                <a:gd name="connsiteY6" fmla="*/ 518825 h 717411"/>
                <a:gd name="connsiteX7" fmla="*/ 144811 w 337692"/>
                <a:gd name="connsiteY7" fmla="*/ 528350 h 717411"/>
                <a:gd name="connsiteX8" fmla="*/ 235298 w 337692"/>
                <a:gd name="connsiteY8" fmla="*/ 549781 h 717411"/>
                <a:gd name="connsiteX9" fmla="*/ 263873 w 337692"/>
                <a:gd name="connsiteY9" fmla="*/ 571213 h 717411"/>
                <a:gd name="connsiteX10" fmla="*/ 282923 w 337692"/>
                <a:gd name="connsiteY10" fmla="*/ 702181 h 717411"/>
                <a:gd name="connsiteX11" fmla="*/ 290067 w 337692"/>
                <a:gd name="connsiteY11" fmla="*/ 709325 h 717411"/>
                <a:gd name="connsiteX12" fmla="*/ 294829 w 337692"/>
                <a:gd name="connsiteY12" fmla="*/ 716469 h 717411"/>
                <a:gd name="connsiteX13" fmla="*/ 337692 w 337692"/>
                <a:gd name="connsiteY13" fmla="*/ 716469 h 717411"/>
                <a:gd name="connsiteX0" fmla="*/ 7884 w 337692"/>
                <a:gd name="connsiteY0" fmla="*/ 0 h 717411"/>
                <a:gd name="connsiteX1" fmla="*/ 1335 w 337692"/>
                <a:gd name="connsiteY1" fmla="*/ 92320 h 717411"/>
                <a:gd name="connsiteX2" fmla="*/ 35645 w 337692"/>
                <a:gd name="connsiteY2" fmla="*/ 158866 h 717411"/>
                <a:gd name="connsiteX3" fmla="*/ 26121 w 337692"/>
                <a:gd name="connsiteY3" fmla="*/ 326546 h 717411"/>
                <a:gd name="connsiteX4" fmla="*/ 72861 w 337692"/>
                <a:gd name="connsiteY4" fmla="*/ 369645 h 717411"/>
                <a:gd name="connsiteX5" fmla="*/ 74647 w 337692"/>
                <a:gd name="connsiteY5" fmla="*/ 506549 h 717411"/>
                <a:gd name="connsiteX6" fmla="*/ 144811 w 337692"/>
                <a:gd name="connsiteY6" fmla="*/ 528350 h 717411"/>
                <a:gd name="connsiteX7" fmla="*/ 235298 w 337692"/>
                <a:gd name="connsiteY7" fmla="*/ 549781 h 717411"/>
                <a:gd name="connsiteX8" fmla="*/ 263873 w 337692"/>
                <a:gd name="connsiteY8" fmla="*/ 571213 h 717411"/>
                <a:gd name="connsiteX9" fmla="*/ 282923 w 337692"/>
                <a:gd name="connsiteY9" fmla="*/ 702181 h 717411"/>
                <a:gd name="connsiteX10" fmla="*/ 290067 w 337692"/>
                <a:gd name="connsiteY10" fmla="*/ 709325 h 717411"/>
                <a:gd name="connsiteX11" fmla="*/ 294829 w 337692"/>
                <a:gd name="connsiteY11" fmla="*/ 716469 h 717411"/>
                <a:gd name="connsiteX12" fmla="*/ 337692 w 337692"/>
                <a:gd name="connsiteY12" fmla="*/ 716469 h 717411"/>
                <a:gd name="connsiteX0" fmla="*/ 7884 w 337692"/>
                <a:gd name="connsiteY0" fmla="*/ 0 h 717411"/>
                <a:gd name="connsiteX1" fmla="*/ 1335 w 337692"/>
                <a:gd name="connsiteY1" fmla="*/ 92320 h 717411"/>
                <a:gd name="connsiteX2" fmla="*/ 35645 w 337692"/>
                <a:gd name="connsiteY2" fmla="*/ 158866 h 717411"/>
                <a:gd name="connsiteX3" fmla="*/ 26121 w 337692"/>
                <a:gd name="connsiteY3" fmla="*/ 326546 h 717411"/>
                <a:gd name="connsiteX4" fmla="*/ 72861 w 337692"/>
                <a:gd name="connsiteY4" fmla="*/ 369645 h 717411"/>
                <a:gd name="connsiteX5" fmla="*/ 74647 w 337692"/>
                <a:gd name="connsiteY5" fmla="*/ 506549 h 717411"/>
                <a:gd name="connsiteX6" fmla="*/ 134767 w 337692"/>
                <a:gd name="connsiteY6" fmla="*/ 555197 h 717411"/>
                <a:gd name="connsiteX7" fmla="*/ 235298 w 337692"/>
                <a:gd name="connsiteY7" fmla="*/ 549781 h 717411"/>
                <a:gd name="connsiteX8" fmla="*/ 263873 w 337692"/>
                <a:gd name="connsiteY8" fmla="*/ 571213 h 717411"/>
                <a:gd name="connsiteX9" fmla="*/ 282923 w 337692"/>
                <a:gd name="connsiteY9" fmla="*/ 702181 h 717411"/>
                <a:gd name="connsiteX10" fmla="*/ 290067 w 337692"/>
                <a:gd name="connsiteY10" fmla="*/ 709325 h 717411"/>
                <a:gd name="connsiteX11" fmla="*/ 294829 w 337692"/>
                <a:gd name="connsiteY11" fmla="*/ 716469 h 717411"/>
                <a:gd name="connsiteX12" fmla="*/ 337692 w 337692"/>
                <a:gd name="connsiteY12" fmla="*/ 716469 h 717411"/>
                <a:gd name="connsiteX0" fmla="*/ 7884 w 337692"/>
                <a:gd name="connsiteY0" fmla="*/ 0 h 717411"/>
                <a:gd name="connsiteX1" fmla="*/ 1335 w 337692"/>
                <a:gd name="connsiteY1" fmla="*/ 92320 h 717411"/>
                <a:gd name="connsiteX2" fmla="*/ 35645 w 337692"/>
                <a:gd name="connsiteY2" fmla="*/ 158866 h 717411"/>
                <a:gd name="connsiteX3" fmla="*/ 26121 w 337692"/>
                <a:gd name="connsiteY3" fmla="*/ 326546 h 717411"/>
                <a:gd name="connsiteX4" fmla="*/ 72861 w 337692"/>
                <a:gd name="connsiteY4" fmla="*/ 369645 h 717411"/>
                <a:gd name="connsiteX5" fmla="*/ 74647 w 337692"/>
                <a:gd name="connsiteY5" fmla="*/ 506549 h 717411"/>
                <a:gd name="connsiteX6" fmla="*/ 134767 w 337692"/>
                <a:gd name="connsiteY6" fmla="*/ 555197 h 717411"/>
                <a:gd name="connsiteX7" fmla="*/ 136864 w 337692"/>
                <a:gd name="connsiteY7" fmla="*/ 697439 h 717411"/>
                <a:gd name="connsiteX8" fmla="*/ 263873 w 337692"/>
                <a:gd name="connsiteY8" fmla="*/ 571213 h 717411"/>
                <a:gd name="connsiteX9" fmla="*/ 282923 w 337692"/>
                <a:gd name="connsiteY9" fmla="*/ 702181 h 717411"/>
                <a:gd name="connsiteX10" fmla="*/ 290067 w 337692"/>
                <a:gd name="connsiteY10" fmla="*/ 709325 h 717411"/>
                <a:gd name="connsiteX11" fmla="*/ 294829 w 337692"/>
                <a:gd name="connsiteY11" fmla="*/ 716469 h 717411"/>
                <a:gd name="connsiteX12" fmla="*/ 337692 w 337692"/>
                <a:gd name="connsiteY12" fmla="*/ 716469 h 717411"/>
                <a:gd name="connsiteX0" fmla="*/ 7884 w 294829"/>
                <a:gd name="connsiteY0" fmla="*/ 0 h 716469"/>
                <a:gd name="connsiteX1" fmla="*/ 1335 w 294829"/>
                <a:gd name="connsiteY1" fmla="*/ 92320 h 716469"/>
                <a:gd name="connsiteX2" fmla="*/ 35645 w 294829"/>
                <a:gd name="connsiteY2" fmla="*/ 158866 h 716469"/>
                <a:gd name="connsiteX3" fmla="*/ 26121 w 294829"/>
                <a:gd name="connsiteY3" fmla="*/ 326546 h 716469"/>
                <a:gd name="connsiteX4" fmla="*/ 72861 w 294829"/>
                <a:gd name="connsiteY4" fmla="*/ 369645 h 716469"/>
                <a:gd name="connsiteX5" fmla="*/ 74647 w 294829"/>
                <a:gd name="connsiteY5" fmla="*/ 506549 h 716469"/>
                <a:gd name="connsiteX6" fmla="*/ 134767 w 294829"/>
                <a:gd name="connsiteY6" fmla="*/ 555197 h 716469"/>
                <a:gd name="connsiteX7" fmla="*/ 136864 w 294829"/>
                <a:gd name="connsiteY7" fmla="*/ 697439 h 716469"/>
                <a:gd name="connsiteX8" fmla="*/ 263873 w 294829"/>
                <a:gd name="connsiteY8" fmla="*/ 571213 h 716469"/>
                <a:gd name="connsiteX9" fmla="*/ 282923 w 294829"/>
                <a:gd name="connsiteY9" fmla="*/ 702181 h 716469"/>
                <a:gd name="connsiteX10" fmla="*/ 290067 w 294829"/>
                <a:gd name="connsiteY10" fmla="*/ 709325 h 716469"/>
                <a:gd name="connsiteX11" fmla="*/ 294829 w 294829"/>
                <a:gd name="connsiteY11" fmla="*/ 716469 h 716469"/>
                <a:gd name="connsiteX0" fmla="*/ 7884 w 290067"/>
                <a:gd name="connsiteY0" fmla="*/ 0 h 713896"/>
                <a:gd name="connsiteX1" fmla="*/ 1335 w 290067"/>
                <a:gd name="connsiteY1" fmla="*/ 92320 h 713896"/>
                <a:gd name="connsiteX2" fmla="*/ 35645 w 290067"/>
                <a:gd name="connsiteY2" fmla="*/ 158866 h 713896"/>
                <a:gd name="connsiteX3" fmla="*/ 26121 w 290067"/>
                <a:gd name="connsiteY3" fmla="*/ 326546 h 713896"/>
                <a:gd name="connsiteX4" fmla="*/ 72861 w 290067"/>
                <a:gd name="connsiteY4" fmla="*/ 369645 h 713896"/>
                <a:gd name="connsiteX5" fmla="*/ 74647 w 290067"/>
                <a:gd name="connsiteY5" fmla="*/ 506549 h 713896"/>
                <a:gd name="connsiteX6" fmla="*/ 134767 w 290067"/>
                <a:gd name="connsiteY6" fmla="*/ 555197 h 713896"/>
                <a:gd name="connsiteX7" fmla="*/ 136864 w 290067"/>
                <a:gd name="connsiteY7" fmla="*/ 697439 h 713896"/>
                <a:gd name="connsiteX8" fmla="*/ 263873 w 290067"/>
                <a:gd name="connsiteY8" fmla="*/ 571213 h 713896"/>
                <a:gd name="connsiteX9" fmla="*/ 282923 w 290067"/>
                <a:gd name="connsiteY9" fmla="*/ 702181 h 713896"/>
                <a:gd name="connsiteX10" fmla="*/ 290067 w 290067"/>
                <a:gd name="connsiteY10" fmla="*/ 709325 h 713896"/>
                <a:gd name="connsiteX0" fmla="*/ 7884 w 282923"/>
                <a:gd name="connsiteY0" fmla="*/ 0 h 702181"/>
                <a:gd name="connsiteX1" fmla="*/ 1335 w 282923"/>
                <a:gd name="connsiteY1" fmla="*/ 92320 h 702181"/>
                <a:gd name="connsiteX2" fmla="*/ 35645 w 282923"/>
                <a:gd name="connsiteY2" fmla="*/ 158866 h 702181"/>
                <a:gd name="connsiteX3" fmla="*/ 26121 w 282923"/>
                <a:gd name="connsiteY3" fmla="*/ 326546 h 702181"/>
                <a:gd name="connsiteX4" fmla="*/ 72861 w 282923"/>
                <a:gd name="connsiteY4" fmla="*/ 369645 h 702181"/>
                <a:gd name="connsiteX5" fmla="*/ 74647 w 282923"/>
                <a:gd name="connsiteY5" fmla="*/ 506549 h 702181"/>
                <a:gd name="connsiteX6" fmla="*/ 134767 w 282923"/>
                <a:gd name="connsiteY6" fmla="*/ 555197 h 702181"/>
                <a:gd name="connsiteX7" fmla="*/ 136864 w 282923"/>
                <a:gd name="connsiteY7" fmla="*/ 697439 h 702181"/>
                <a:gd name="connsiteX8" fmla="*/ 263873 w 282923"/>
                <a:gd name="connsiteY8" fmla="*/ 571213 h 702181"/>
                <a:gd name="connsiteX9" fmla="*/ 282923 w 282923"/>
                <a:gd name="connsiteY9" fmla="*/ 702181 h 702181"/>
                <a:gd name="connsiteX0" fmla="*/ 7884 w 263873"/>
                <a:gd name="connsiteY0" fmla="*/ 0 h 697714"/>
                <a:gd name="connsiteX1" fmla="*/ 1335 w 263873"/>
                <a:gd name="connsiteY1" fmla="*/ 92320 h 697714"/>
                <a:gd name="connsiteX2" fmla="*/ 35645 w 263873"/>
                <a:gd name="connsiteY2" fmla="*/ 158866 h 697714"/>
                <a:gd name="connsiteX3" fmla="*/ 26121 w 263873"/>
                <a:gd name="connsiteY3" fmla="*/ 326546 h 697714"/>
                <a:gd name="connsiteX4" fmla="*/ 72861 w 263873"/>
                <a:gd name="connsiteY4" fmla="*/ 369645 h 697714"/>
                <a:gd name="connsiteX5" fmla="*/ 74647 w 263873"/>
                <a:gd name="connsiteY5" fmla="*/ 506549 h 697714"/>
                <a:gd name="connsiteX6" fmla="*/ 134767 w 263873"/>
                <a:gd name="connsiteY6" fmla="*/ 555197 h 697714"/>
                <a:gd name="connsiteX7" fmla="*/ 136864 w 263873"/>
                <a:gd name="connsiteY7" fmla="*/ 697439 h 697714"/>
                <a:gd name="connsiteX8" fmla="*/ 263873 w 263873"/>
                <a:gd name="connsiteY8" fmla="*/ 571213 h 697714"/>
                <a:gd name="connsiteX0" fmla="*/ 7884 w 156734"/>
                <a:gd name="connsiteY0" fmla="*/ 0 h 698597"/>
                <a:gd name="connsiteX1" fmla="*/ 1335 w 156734"/>
                <a:gd name="connsiteY1" fmla="*/ 92320 h 698597"/>
                <a:gd name="connsiteX2" fmla="*/ 35645 w 156734"/>
                <a:gd name="connsiteY2" fmla="*/ 158866 h 698597"/>
                <a:gd name="connsiteX3" fmla="*/ 26121 w 156734"/>
                <a:gd name="connsiteY3" fmla="*/ 326546 h 698597"/>
                <a:gd name="connsiteX4" fmla="*/ 72861 w 156734"/>
                <a:gd name="connsiteY4" fmla="*/ 369645 h 698597"/>
                <a:gd name="connsiteX5" fmla="*/ 74647 w 156734"/>
                <a:gd name="connsiteY5" fmla="*/ 506549 h 698597"/>
                <a:gd name="connsiteX6" fmla="*/ 134767 w 156734"/>
                <a:gd name="connsiteY6" fmla="*/ 555197 h 698597"/>
                <a:gd name="connsiteX7" fmla="*/ 136864 w 156734"/>
                <a:gd name="connsiteY7" fmla="*/ 697439 h 698597"/>
                <a:gd name="connsiteX8" fmla="*/ 156734 w 156734"/>
                <a:gd name="connsiteY8" fmla="*/ 677110 h 698597"/>
                <a:gd name="connsiteX0" fmla="*/ 7884 w 156734"/>
                <a:gd name="connsiteY0" fmla="*/ 0 h 699086"/>
                <a:gd name="connsiteX1" fmla="*/ 1335 w 156734"/>
                <a:gd name="connsiteY1" fmla="*/ 92320 h 699086"/>
                <a:gd name="connsiteX2" fmla="*/ 35645 w 156734"/>
                <a:gd name="connsiteY2" fmla="*/ 158866 h 699086"/>
                <a:gd name="connsiteX3" fmla="*/ 26121 w 156734"/>
                <a:gd name="connsiteY3" fmla="*/ 326546 h 699086"/>
                <a:gd name="connsiteX4" fmla="*/ 72861 w 156734"/>
                <a:gd name="connsiteY4" fmla="*/ 369645 h 699086"/>
                <a:gd name="connsiteX5" fmla="*/ 74647 w 156734"/>
                <a:gd name="connsiteY5" fmla="*/ 506549 h 699086"/>
                <a:gd name="connsiteX6" fmla="*/ 134767 w 156734"/>
                <a:gd name="connsiteY6" fmla="*/ 555197 h 699086"/>
                <a:gd name="connsiteX7" fmla="*/ 136864 w 156734"/>
                <a:gd name="connsiteY7" fmla="*/ 697439 h 699086"/>
                <a:gd name="connsiteX8" fmla="*/ 156734 w 156734"/>
                <a:gd name="connsiteY8" fmla="*/ 677110 h 699086"/>
                <a:gd name="connsiteX0" fmla="*/ 7884 w 156734"/>
                <a:gd name="connsiteY0" fmla="*/ 0 h 692353"/>
                <a:gd name="connsiteX1" fmla="*/ 1335 w 156734"/>
                <a:gd name="connsiteY1" fmla="*/ 92320 h 692353"/>
                <a:gd name="connsiteX2" fmla="*/ 35645 w 156734"/>
                <a:gd name="connsiteY2" fmla="*/ 158866 h 692353"/>
                <a:gd name="connsiteX3" fmla="*/ 26121 w 156734"/>
                <a:gd name="connsiteY3" fmla="*/ 326546 h 692353"/>
                <a:gd name="connsiteX4" fmla="*/ 72861 w 156734"/>
                <a:gd name="connsiteY4" fmla="*/ 369645 h 692353"/>
                <a:gd name="connsiteX5" fmla="*/ 74647 w 156734"/>
                <a:gd name="connsiteY5" fmla="*/ 506549 h 692353"/>
                <a:gd name="connsiteX6" fmla="*/ 134767 w 156734"/>
                <a:gd name="connsiteY6" fmla="*/ 555197 h 692353"/>
                <a:gd name="connsiteX7" fmla="*/ 134186 w 156734"/>
                <a:gd name="connsiteY7" fmla="*/ 689981 h 692353"/>
                <a:gd name="connsiteX8" fmla="*/ 156734 w 156734"/>
                <a:gd name="connsiteY8" fmla="*/ 677110 h 692353"/>
                <a:gd name="connsiteX0" fmla="*/ 7884 w 156734"/>
                <a:gd name="connsiteY0" fmla="*/ 0 h 692353"/>
                <a:gd name="connsiteX1" fmla="*/ 1335 w 156734"/>
                <a:gd name="connsiteY1" fmla="*/ 92320 h 692353"/>
                <a:gd name="connsiteX2" fmla="*/ 35645 w 156734"/>
                <a:gd name="connsiteY2" fmla="*/ 158866 h 692353"/>
                <a:gd name="connsiteX3" fmla="*/ 26121 w 156734"/>
                <a:gd name="connsiteY3" fmla="*/ 326546 h 692353"/>
                <a:gd name="connsiteX4" fmla="*/ 72861 w 156734"/>
                <a:gd name="connsiteY4" fmla="*/ 369645 h 692353"/>
                <a:gd name="connsiteX5" fmla="*/ 74647 w 156734"/>
                <a:gd name="connsiteY5" fmla="*/ 506549 h 692353"/>
                <a:gd name="connsiteX6" fmla="*/ 134767 w 156734"/>
                <a:gd name="connsiteY6" fmla="*/ 555197 h 692353"/>
                <a:gd name="connsiteX7" fmla="*/ 134186 w 156734"/>
                <a:gd name="connsiteY7" fmla="*/ 689981 h 692353"/>
                <a:gd name="connsiteX8" fmla="*/ 156734 w 156734"/>
                <a:gd name="connsiteY8" fmla="*/ 677110 h 692353"/>
                <a:gd name="connsiteX0" fmla="*/ 7884 w 156734"/>
                <a:gd name="connsiteY0" fmla="*/ 0 h 690003"/>
                <a:gd name="connsiteX1" fmla="*/ 1335 w 156734"/>
                <a:gd name="connsiteY1" fmla="*/ 92320 h 690003"/>
                <a:gd name="connsiteX2" fmla="*/ 35645 w 156734"/>
                <a:gd name="connsiteY2" fmla="*/ 158866 h 690003"/>
                <a:gd name="connsiteX3" fmla="*/ 26121 w 156734"/>
                <a:gd name="connsiteY3" fmla="*/ 326546 h 690003"/>
                <a:gd name="connsiteX4" fmla="*/ 72861 w 156734"/>
                <a:gd name="connsiteY4" fmla="*/ 369645 h 690003"/>
                <a:gd name="connsiteX5" fmla="*/ 74647 w 156734"/>
                <a:gd name="connsiteY5" fmla="*/ 506549 h 690003"/>
                <a:gd name="connsiteX6" fmla="*/ 134767 w 156734"/>
                <a:gd name="connsiteY6" fmla="*/ 555197 h 690003"/>
                <a:gd name="connsiteX7" fmla="*/ 134186 w 156734"/>
                <a:gd name="connsiteY7" fmla="*/ 689981 h 690003"/>
                <a:gd name="connsiteX8" fmla="*/ 156734 w 156734"/>
                <a:gd name="connsiteY8" fmla="*/ 677110 h 690003"/>
                <a:gd name="connsiteX0" fmla="*/ 7884 w 156734"/>
                <a:gd name="connsiteY0" fmla="*/ 0 h 697459"/>
                <a:gd name="connsiteX1" fmla="*/ 1335 w 156734"/>
                <a:gd name="connsiteY1" fmla="*/ 92320 h 697459"/>
                <a:gd name="connsiteX2" fmla="*/ 35645 w 156734"/>
                <a:gd name="connsiteY2" fmla="*/ 158866 h 697459"/>
                <a:gd name="connsiteX3" fmla="*/ 26121 w 156734"/>
                <a:gd name="connsiteY3" fmla="*/ 326546 h 697459"/>
                <a:gd name="connsiteX4" fmla="*/ 72861 w 156734"/>
                <a:gd name="connsiteY4" fmla="*/ 369645 h 697459"/>
                <a:gd name="connsiteX5" fmla="*/ 74647 w 156734"/>
                <a:gd name="connsiteY5" fmla="*/ 506549 h 697459"/>
                <a:gd name="connsiteX6" fmla="*/ 134767 w 156734"/>
                <a:gd name="connsiteY6" fmla="*/ 555197 h 697459"/>
                <a:gd name="connsiteX7" fmla="*/ 136195 w 156734"/>
                <a:gd name="connsiteY7" fmla="*/ 697438 h 697459"/>
                <a:gd name="connsiteX8" fmla="*/ 156734 w 156734"/>
                <a:gd name="connsiteY8" fmla="*/ 677110 h 697459"/>
                <a:gd name="connsiteX0" fmla="*/ 7884 w 156734"/>
                <a:gd name="connsiteY0" fmla="*/ 0 h 695968"/>
                <a:gd name="connsiteX1" fmla="*/ 1335 w 156734"/>
                <a:gd name="connsiteY1" fmla="*/ 92320 h 695968"/>
                <a:gd name="connsiteX2" fmla="*/ 35645 w 156734"/>
                <a:gd name="connsiteY2" fmla="*/ 158866 h 695968"/>
                <a:gd name="connsiteX3" fmla="*/ 26121 w 156734"/>
                <a:gd name="connsiteY3" fmla="*/ 326546 h 695968"/>
                <a:gd name="connsiteX4" fmla="*/ 72861 w 156734"/>
                <a:gd name="connsiteY4" fmla="*/ 369645 h 695968"/>
                <a:gd name="connsiteX5" fmla="*/ 74647 w 156734"/>
                <a:gd name="connsiteY5" fmla="*/ 506549 h 695968"/>
                <a:gd name="connsiteX6" fmla="*/ 134767 w 156734"/>
                <a:gd name="connsiteY6" fmla="*/ 555197 h 695968"/>
                <a:gd name="connsiteX7" fmla="*/ 130838 w 156734"/>
                <a:gd name="connsiteY7" fmla="*/ 695947 h 695968"/>
                <a:gd name="connsiteX8" fmla="*/ 156734 w 156734"/>
                <a:gd name="connsiteY8" fmla="*/ 677110 h 695968"/>
                <a:gd name="connsiteX0" fmla="*/ 7884 w 156734"/>
                <a:gd name="connsiteY0" fmla="*/ 0 h 695971"/>
                <a:gd name="connsiteX1" fmla="*/ 1335 w 156734"/>
                <a:gd name="connsiteY1" fmla="*/ 92320 h 695971"/>
                <a:gd name="connsiteX2" fmla="*/ 35645 w 156734"/>
                <a:gd name="connsiteY2" fmla="*/ 158866 h 695971"/>
                <a:gd name="connsiteX3" fmla="*/ 26121 w 156734"/>
                <a:gd name="connsiteY3" fmla="*/ 326546 h 695971"/>
                <a:gd name="connsiteX4" fmla="*/ 72861 w 156734"/>
                <a:gd name="connsiteY4" fmla="*/ 369645 h 695971"/>
                <a:gd name="connsiteX5" fmla="*/ 74647 w 156734"/>
                <a:gd name="connsiteY5" fmla="*/ 506549 h 695971"/>
                <a:gd name="connsiteX6" fmla="*/ 134097 w 156734"/>
                <a:gd name="connsiteY6" fmla="*/ 567129 h 695971"/>
                <a:gd name="connsiteX7" fmla="*/ 130838 w 156734"/>
                <a:gd name="connsiteY7" fmla="*/ 695947 h 695971"/>
                <a:gd name="connsiteX8" fmla="*/ 156734 w 156734"/>
                <a:gd name="connsiteY8" fmla="*/ 677110 h 695971"/>
                <a:gd name="connsiteX0" fmla="*/ 7884 w 156734"/>
                <a:gd name="connsiteY0" fmla="*/ 0 h 695971"/>
                <a:gd name="connsiteX1" fmla="*/ 1335 w 156734"/>
                <a:gd name="connsiteY1" fmla="*/ 92320 h 695971"/>
                <a:gd name="connsiteX2" fmla="*/ 35645 w 156734"/>
                <a:gd name="connsiteY2" fmla="*/ 158866 h 695971"/>
                <a:gd name="connsiteX3" fmla="*/ 26121 w 156734"/>
                <a:gd name="connsiteY3" fmla="*/ 326546 h 695971"/>
                <a:gd name="connsiteX4" fmla="*/ 72861 w 156734"/>
                <a:gd name="connsiteY4" fmla="*/ 369645 h 695971"/>
                <a:gd name="connsiteX5" fmla="*/ 74647 w 156734"/>
                <a:gd name="connsiteY5" fmla="*/ 506549 h 695971"/>
                <a:gd name="connsiteX6" fmla="*/ 134097 w 156734"/>
                <a:gd name="connsiteY6" fmla="*/ 567129 h 695971"/>
                <a:gd name="connsiteX7" fmla="*/ 130838 w 156734"/>
                <a:gd name="connsiteY7" fmla="*/ 695947 h 695971"/>
                <a:gd name="connsiteX8" fmla="*/ 156734 w 156734"/>
                <a:gd name="connsiteY8" fmla="*/ 677110 h 695971"/>
                <a:gd name="connsiteX0" fmla="*/ 7884 w 156734"/>
                <a:gd name="connsiteY0" fmla="*/ 0 h 695971"/>
                <a:gd name="connsiteX1" fmla="*/ 1335 w 156734"/>
                <a:gd name="connsiteY1" fmla="*/ 92320 h 695971"/>
                <a:gd name="connsiteX2" fmla="*/ 35645 w 156734"/>
                <a:gd name="connsiteY2" fmla="*/ 158866 h 695971"/>
                <a:gd name="connsiteX3" fmla="*/ 26121 w 156734"/>
                <a:gd name="connsiteY3" fmla="*/ 326546 h 695971"/>
                <a:gd name="connsiteX4" fmla="*/ 73531 w 156734"/>
                <a:gd name="connsiteY4" fmla="*/ 377103 h 695971"/>
                <a:gd name="connsiteX5" fmla="*/ 74647 w 156734"/>
                <a:gd name="connsiteY5" fmla="*/ 506549 h 695971"/>
                <a:gd name="connsiteX6" fmla="*/ 134097 w 156734"/>
                <a:gd name="connsiteY6" fmla="*/ 567129 h 695971"/>
                <a:gd name="connsiteX7" fmla="*/ 130838 w 156734"/>
                <a:gd name="connsiteY7" fmla="*/ 695947 h 695971"/>
                <a:gd name="connsiteX8" fmla="*/ 156734 w 156734"/>
                <a:gd name="connsiteY8" fmla="*/ 677110 h 695971"/>
                <a:gd name="connsiteX0" fmla="*/ 7884 w 156734"/>
                <a:gd name="connsiteY0" fmla="*/ 0 h 695971"/>
                <a:gd name="connsiteX1" fmla="*/ 1335 w 156734"/>
                <a:gd name="connsiteY1" fmla="*/ 92320 h 695971"/>
                <a:gd name="connsiteX2" fmla="*/ 35645 w 156734"/>
                <a:gd name="connsiteY2" fmla="*/ 158866 h 695971"/>
                <a:gd name="connsiteX3" fmla="*/ 22103 w 156734"/>
                <a:gd name="connsiteY3" fmla="*/ 308648 h 695971"/>
                <a:gd name="connsiteX4" fmla="*/ 73531 w 156734"/>
                <a:gd name="connsiteY4" fmla="*/ 377103 h 695971"/>
                <a:gd name="connsiteX5" fmla="*/ 74647 w 156734"/>
                <a:gd name="connsiteY5" fmla="*/ 506549 h 695971"/>
                <a:gd name="connsiteX6" fmla="*/ 134097 w 156734"/>
                <a:gd name="connsiteY6" fmla="*/ 567129 h 695971"/>
                <a:gd name="connsiteX7" fmla="*/ 130838 w 156734"/>
                <a:gd name="connsiteY7" fmla="*/ 695947 h 695971"/>
                <a:gd name="connsiteX8" fmla="*/ 156734 w 156734"/>
                <a:gd name="connsiteY8" fmla="*/ 677110 h 695971"/>
                <a:gd name="connsiteX0" fmla="*/ 7884 w 156734"/>
                <a:gd name="connsiteY0" fmla="*/ 0 h 695971"/>
                <a:gd name="connsiteX1" fmla="*/ 1335 w 156734"/>
                <a:gd name="connsiteY1" fmla="*/ 92320 h 695971"/>
                <a:gd name="connsiteX2" fmla="*/ 35645 w 156734"/>
                <a:gd name="connsiteY2" fmla="*/ 158866 h 695971"/>
                <a:gd name="connsiteX3" fmla="*/ 22103 w 156734"/>
                <a:gd name="connsiteY3" fmla="*/ 308648 h 695971"/>
                <a:gd name="connsiteX4" fmla="*/ 73531 w 156734"/>
                <a:gd name="connsiteY4" fmla="*/ 377103 h 695971"/>
                <a:gd name="connsiteX5" fmla="*/ 74647 w 156734"/>
                <a:gd name="connsiteY5" fmla="*/ 506549 h 695971"/>
                <a:gd name="connsiteX6" fmla="*/ 134097 w 156734"/>
                <a:gd name="connsiteY6" fmla="*/ 567129 h 695971"/>
                <a:gd name="connsiteX7" fmla="*/ 130838 w 156734"/>
                <a:gd name="connsiteY7" fmla="*/ 695947 h 695971"/>
                <a:gd name="connsiteX8" fmla="*/ 156734 w 156734"/>
                <a:gd name="connsiteY8" fmla="*/ 677110 h 695971"/>
                <a:gd name="connsiteX0" fmla="*/ 7884 w 156734"/>
                <a:gd name="connsiteY0" fmla="*/ 0 h 688514"/>
                <a:gd name="connsiteX1" fmla="*/ 1335 w 156734"/>
                <a:gd name="connsiteY1" fmla="*/ 84863 h 688514"/>
                <a:gd name="connsiteX2" fmla="*/ 35645 w 156734"/>
                <a:gd name="connsiteY2" fmla="*/ 151409 h 688514"/>
                <a:gd name="connsiteX3" fmla="*/ 22103 w 156734"/>
                <a:gd name="connsiteY3" fmla="*/ 301191 h 688514"/>
                <a:gd name="connsiteX4" fmla="*/ 73531 w 156734"/>
                <a:gd name="connsiteY4" fmla="*/ 369646 h 688514"/>
                <a:gd name="connsiteX5" fmla="*/ 74647 w 156734"/>
                <a:gd name="connsiteY5" fmla="*/ 499092 h 688514"/>
                <a:gd name="connsiteX6" fmla="*/ 134097 w 156734"/>
                <a:gd name="connsiteY6" fmla="*/ 559672 h 688514"/>
                <a:gd name="connsiteX7" fmla="*/ 130838 w 156734"/>
                <a:gd name="connsiteY7" fmla="*/ 688490 h 688514"/>
                <a:gd name="connsiteX8" fmla="*/ 156734 w 156734"/>
                <a:gd name="connsiteY8" fmla="*/ 669653 h 688514"/>
                <a:gd name="connsiteX0" fmla="*/ 6797 w 156986"/>
                <a:gd name="connsiteY0" fmla="*/ 0 h 681057"/>
                <a:gd name="connsiteX1" fmla="*/ 1587 w 156986"/>
                <a:gd name="connsiteY1" fmla="*/ 77406 h 681057"/>
                <a:gd name="connsiteX2" fmla="*/ 35897 w 156986"/>
                <a:gd name="connsiteY2" fmla="*/ 143952 h 681057"/>
                <a:gd name="connsiteX3" fmla="*/ 22355 w 156986"/>
                <a:gd name="connsiteY3" fmla="*/ 293734 h 681057"/>
                <a:gd name="connsiteX4" fmla="*/ 73783 w 156986"/>
                <a:gd name="connsiteY4" fmla="*/ 362189 h 681057"/>
                <a:gd name="connsiteX5" fmla="*/ 74899 w 156986"/>
                <a:gd name="connsiteY5" fmla="*/ 491635 h 681057"/>
                <a:gd name="connsiteX6" fmla="*/ 134349 w 156986"/>
                <a:gd name="connsiteY6" fmla="*/ 552215 h 681057"/>
                <a:gd name="connsiteX7" fmla="*/ 131090 w 156986"/>
                <a:gd name="connsiteY7" fmla="*/ 681033 h 681057"/>
                <a:gd name="connsiteX8" fmla="*/ 156986 w 156986"/>
                <a:gd name="connsiteY8" fmla="*/ 662196 h 681057"/>
                <a:gd name="connsiteX0" fmla="*/ 7766 w 157955"/>
                <a:gd name="connsiteY0" fmla="*/ 0 h 681057"/>
                <a:gd name="connsiteX1" fmla="*/ 2556 w 157955"/>
                <a:gd name="connsiteY1" fmla="*/ 77406 h 681057"/>
                <a:gd name="connsiteX2" fmla="*/ 36866 w 157955"/>
                <a:gd name="connsiteY2" fmla="*/ 143952 h 681057"/>
                <a:gd name="connsiteX3" fmla="*/ 23324 w 157955"/>
                <a:gd name="connsiteY3" fmla="*/ 293734 h 681057"/>
                <a:gd name="connsiteX4" fmla="*/ 74752 w 157955"/>
                <a:gd name="connsiteY4" fmla="*/ 362189 h 681057"/>
                <a:gd name="connsiteX5" fmla="*/ 75868 w 157955"/>
                <a:gd name="connsiteY5" fmla="*/ 491635 h 681057"/>
                <a:gd name="connsiteX6" fmla="*/ 135318 w 157955"/>
                <a:gd name="connsiteY6" fmla="*/ 552215 h 681057"/>
                <a:gd name="connsiteX7" fmla="*/ 132059 w 157955"/>
                <a:gd name="connsiteY7" fmla="*/ 681033 h 681057"/>
                <a:gd name="connsiteX8" fmla="*/ 157955 w 157955"/>
                <a:gd name="connsiteY8" fmla="*/ 662196 h 681057"/>
                <a:gd name="connsiteX0" fmla="*/ 7766 w 157955"/>
                <a:gd name="connsiteY0" fmla="*/ 0 h 681057"/>
                <a:gd name="connsiteX1" fmla="*/ 2556 w 157955"/>
                <a:gd name="connsiteY1" fmla="*/ 77406 h 681057"/>
                <a:gd name="connsiteX2" fmla="*/ 36866 w 157955"/>
                <a:gd name="connsiteY2" fmla="*/ 143952 h 681057"/>
                <a:gd name="connsiteX3" fmla="*/ 23324 w 157955"/>
                <a:gd name="connsiteY3" fmla="*/ 293734 h 681057"/>
                <a:gd name="connsiteX4" fmla="*/ 74752 w 157955"/>
                <a:gd name="connsiteY4" fmla="*/ 362189 h 681057"/>
                <a:gd name="connsiteX5" fmla="*/ 74529 w 157955"/>
                <a:gd name="connsiteY5" fmla="*/ 493126 h 681057"/>
                <a:gd name="connsiteX6" fmla="*/ 135318 w 157955"/>
                <a:gd name="connsiteY6" fmla="*/ 552215 h 681057"/>
                <a:gd name="connsiteX7" fmla="*/ 132059 w 157955"/>
                <a:gd name="connsiteY7" fmla="*/ 681033 h 681057"/>
                <a:gd name="connsiteX8" fmla="*/ 157955 w 157955"/>
                <a:gd name="connsiteY8" fmla="*/ 662196 h 681057"/>
                <a:gd name="connsiteX0" fmla="*/ 7766 w 157955"/>
                <a:gd name="connsiteY0" fmla="*/ 0 h 681057"/>
                <a:gd name="connsiteX1" fmla="*/ 2556 w 157955"/>
                <a:gd name="connsiteY1" fmla="*/ 77406 h 681057"/>
                <a:gd name="connsiteX2" fmla="*/ 36866 w 157955"/>
                <a:gd name="connsiteY2" fmla="*/ 143952 h 681057"/>
                <a:gd name="connsiteX3" fmla="*/ 23324 w 157955"/>
                <a:gd name="connsiteY3" fmla="*/ 293734 h 681057"/>
                <a:gd name="connsiteX4" fmla="*/ 74752 w 157955"/>
                <a:gd name="connsiteY4" fmla="*/ 362189 h 681057"/>
                <a:gd name="connsiteX5" fmla="*/ 74529 w 157955"/>
                <a:gd name="connsiteY5" fmla="*/ 493126 h 681057"/>
                <a:gd name="connsiteX6" fmla="*/ 135318 w 157955"/>
                <a:gd name="connsiteY6" fmla="*/ 552215 h 681057"/>
                <a:gd name="connsiteX7" fmla="*/ 132059 w 157955"/>
                <a:gd name="connsiteY7" fmla="*/ 681033 h 681057"/>
                <a:gd name="connsiteX8" fmla="*/ 157955 w 157955"/>
                <a:gd name="connsiteY8" fmla="*/ 662196 h 681057"/>
                <a:gd name="connsiteX0" fmla="*/ 7766 w 157955"/>
                <a:gd name="connsiteY0" fmla="*/ 0 h 683889"/>
                <a:gd name="connsiteX1" fmla="*/ 2556 w 157955"/>
                <a:gd name="connsiteY1" fmla="*/ 77406 h 683889"/>
                <a:gd name="connsiteX2" fmla="*/ 36866 w 157955"/>
                <a:gd name="connsiteY2" fmla="*/ 143952 h 683889"/>
                <a:gd name="connsiteX3" fmla="*/ 23324 w 157955"/>
                <a:gd name="connsiteY3" fmla="*/ 293734 h 683889"/>
                <a:gd name="connsiteX4" fmla="*/ 74752 w 157955"/>
                <a:gd name="connsiteY4" fmla="*/ 362189 h 683889"/>
                <a:gd name="connsiteX5" fmla="*/ 74529 w 157955"/>
                <a:gd name="connsiteY5" fmla="*/ 493126 h 683889"/>
                <a:gd name="connsiteX6" fmla="*/ 135318 w 157955"/>
                <a:gd name="connsiteY6" fmla="*/ 552215 h 683889"/>
                <a:gd name="connsiteX7" fmla="*/ 132059 w 157955"/>
                <a:gd name="connsiteY7" fmla="*/ 681033 h 683889"/>
                <a:gd name="connsiteX8" fmla="*/ 157955 w 157955"/>
                <a:gd name="connsiteY8" fmla="*/ 662196 h 683889"/>
                <a:gd name="connsiteX0" fmla="*/ 7766 w 138232"/>
                <a:gd name="connsiteY0" fmla="*/ 0 h 681057"/>
                <a:gd name="connsiteX1" fmla="*/ 2556 w 138232"/>
                <a:gd name="connsiteY1" fmla="*/ 77406 h 681057"/>
                <a:gd name="connsiteX2" fmla="*/ 36866 w 138232"/>
                <a:gd name="connsiteY2" fmla="*/ 143952 h 681057"/>
                <a:gd name="connsiteX3" fmla="*/ 23324 w 138232"/>
                <a:gd name="connsiteY3" fmla="*/ 293734 h 681057"/>
                <a:gd name="connsiteX4" fmla="*/ 74752 w 138232"/>
                <a:gd name="connsiteY4" fmla="*/ 362189 h 681057"/>
                <a:gd name="connsiteX5" fmla="*/ 74529 w 138232"/>
                <a:gd name="connsiteY5" fmla="*/ 493126 h 681057"/>
                <a:gd name="connsiteX6" fmla="*/ 135318 w 138232"/>
                <a:gd name="connsiteY6" fmla="*/ 552215 h 681057"/>
                <a:gd name="connsiteX7" fmla="*/ 132059 w 138232"/>
                <a:gd name="connsiteY7" fmla="*/ 681033 h 681057"/>
                <a:gd name="connsiteX0" fmla="*/ 7766 w 140352"/>
                <a:gd name="connsiteY0" fmla="*/ 0 h 681033"/>
                <a:gd name="connsiteX1" fmla="*/ 2556 w 140352"/>
                <a:gd name="connsiteY1" fmla="*/ 77406 h 681033"/>
                <a:gd name="connsiteX2" fmla="*/ 36866 w 140352"/>
                <a:gd name="connsiteY2" fmla="*/ 143952 h 681033"/>
                <a:gd name="connsiteX3" fmla="*/ 23324 w 140352"/>
                <a:gd name="connsiteY3" fmla="*/ 293734 h 681033"/>
                <a:gd name="connsiteX4" fmla="*/ 74752 w 140352"/>
                <a:gd name="connsiteY4" fmla="*/ 362189 h 681033"/>
                <a:gd name="connsiteX5" fmla="*/ 74529 w 140352"/>
                <a:gd name="connsiteY5" fmla="*/ 493126 h 681033"/>
                <a:gd name="connsiteX6" fmla="*/ 135318 w 140352"/>
                <a:gd name="connsiteY6" fmla="*/ 552215 h 681033"/>
                <a:gd name="connsiteX7" fmla="*/ 136443 w 140352"/>
                <a:gd name="connsiteY7" fmla="*/ 615267 h 681033"/>
                <a:gd name="connsiteX8" fmla="*/ 132059 w 140352"/>
                <a:gd name="connsiteY8" fmla="*/ 681033 h 681033"/>
                <a:gd name="connsiteX0" fmla="*/ 7766 w 136619"/>
                <a:gd name="connsiteY0" fmla="*/ 0 h 681033"/>
                <a:gd name="connsiteX1" fmla="*/ 2556 w 136619"/>
                <a:gd name="connsiteY1" fmla="*/ 77406 h 681033"/>
                <a:gd name="connsiteX2" fmla="*/ 36866 w 136619"/>
                <a:gd name="connsiteY2" fmla="*/ 143952 h 681033"/>
                <a:gd name="connsiteX3" fmla="*/ 23324 w 136619"/>
                <a:gd name="connsiteY3" fmla="*/ 293734 h 681033"/>
                <a:gd name="connsiteX4" fmla="*/ 74752 w 136619"/>
                <a:gd name="connsiteY4" fmla="*/ 362189 h 681033"/>
                <a:gd name="connsiteX5" fmla="*/ 74529 w 136619"/>
                <a:gd name="connsiteY5" fmla="*/ 493126 h 681033"/>
                <a:gd name="connsiteX6" fmla="*/ 135318 w 136619"/>
                <a:gd name="connsiteY6" fmla="*/ 552215 h 681033"/>
                <a:gd name="connsiteX7" fmla="*/ 117369 w 136619"/>
                <a:gd name="connsiteY7" fmla="*/ 635685 h 681033"/>
                <a:gd name="connsiteX8" fmla="*/ 132059 w 136619"/>
                <a:gd name="connsiteY8" fmla="*/ 681033 h 681033"/>
                <a:gd name="connsiteX0" fmla="*/ 7766 w 152335"/>
                <a:gd name="connsiteY0" fmla="*/ 0 h 687839"/>
                <a:gd name="connsiteX1" fmla="*/ 2556 w 152335"/>
                <a:gd name="connsiteY1" fmla="*/ 77406 h 687839"/>
                <a:gd name="connsiteX2" fmla="*/ 36866 w 152335"/>
                <a:gd name="connsiteY2" fmla="*/ 143952 h 687839"/>
                <a:gd name="connsiteX3" fmla="*/ 23324 w 152335"/>
                <a:gd name="connsiteY3" fmla="*/ 293734 h 687839"/>
                <a:gd name="connsiteX4" fmla="*/ 74752 w 152335"/>
                <a:gd name="connsiteY4" fmla="*/ 362189 h 687839"/>
                <a:gd name="connsiteX5" fmla="*/ 74529 w 152335"/>
                <a:gd name="connsiteY5" fmla="*/ 493126 h 687839"/>
                <a:gd name="connsiteX6" fmla="*/ 135318 w 152335"/>
                <a:gd name="connsiteY6" fmla="*/ 552215 h 687839"/>
                <a:gd name="connsiteX7" fmla="*/ 117369 w 152335"/>
                <a:gd name="connsiteY7" fmla="*/ 635685 h 687839"/>
                <a:gd name="connsiteX8" fmla="*/ 152325 w 152335"/>
                <a:gd name="connsiteY8" fmla="*/ 687839 h 687839"/>
                <a:gd name="connsiteX0" fmla="*/ 7766 w 152335"/>
                <a:gd name="connsiteY0" fmla="*/ 0 h 687839"/>
                <a:gd name="connsiteX1" fmla="*/ 2556 w 152335"/>
                <a:gd name="connsiteY1" fmla="*/ 77406 h 687839"/>
                <a:gd name="connsiteX2" fmla="*/ 36866 w 152335"/>
                <a:gd name="connsiteY2" fmla="*/ 143952 h 687839"/>
                <a:gd name="connsiteX3" fmla="*/ 23324 w 152335"/>
                <a:gd name="connsiteY3" fmla="*/ 293734 h 687839"/>
                <a:gd name="connsiteX4" fmla="*/ 74752 w 152335"/>
                <a:gd name="connsiteY4" fmla="*/ 362189 h 687839"/>
                <a:gd name="connsiteX5" fmla="*/ 74529 w 152335"/>
                <a:gd name="connsiteY5" fmla="*/ 493126 h 687839"/>
                <a:gd name="connsiteX6" fmla="*/ 134126 w 152335"/>
                <a:gd name="connsiteY6" fmla="*/ 540872 h 687839"/>
                <a:gd name="connsiteX7" fmla="*/ 117369 w 152335"/>
                <a:gd name="connsiteY7" fmla="*/ 635685 h 687839"/>
                <a:gd name="connsiteX8" fmla="*/ 152325 w 152335"/>
                <a:gd name="connsiteY8" fmla="*/ 687839 h 687839"/>
                <a:gd name="connsiteX0" fmla="*/ 7766 w 152338"/>
                <a:gd name="connsiteY0" fmla="*/ 0 h 687839"/>
                <a:gd name="connsiteX1" fmla="*/ 2556 w 152338"/>
                <a:gd name="connsiteY1" fmla="*/ 77406 h 687839"/>
                <a:gd name="connsiteX2" fmla="*/ 36866 w 152338"/>
                <a:gd name="connsiteY2" fmla="*/ 143952 h 687839"/>
                <a:gd name="connsiteX3" fmla="*/ 23324 w 152338"/>
                <a:gd name="connsiteY3" fmla="*/ 293734 h 687839"/>
                <a:gd name="connsiteX4" fmla="*/ 74752 w 152338"/>
                <a:gd name="connsiteY4" fmla="*/ 362189 h 687839"/>
                <a:gd name="connsiteX5" fmla="*/ 74529 w 152338"/>
                <a:gd name="connsiteY5" fmla="*/ 493126 h 687839"/>
                <a:gd name="connsiteX6" fmla="*/ 134126 w 152338"/>
                <a:gd name="connsiteY6" fmla="*/ 540872 h 687839"/>
                <a:gd name="connsiteX7" fmla="*/ 124522 w 152338"/>
                <a:gd name="connsiteY7" fmla="*/ 662908 h 687839"/>
                <a:gd name="connsiteX8" fmla="*/ 152325 w 152338"/>
                <a:gd name="connsiteY8" fmla="*/ 687839 h 687839"/>
                <a:gd name="connsiteX0" fmla="*/ 7766 w 152338"/>
                <a:gd name="connsiteY0" fmla="*/ 0 h 687839"/>
                <a:gd name="connsiteX1" fmla="*/ 2556 w 152338"/>
                <a:gd name="connsiteY1" fmla="*/ 77406 h 687839"/>
                <a:gd name="connsiteX2" fmla="*/ 36866 w 152338"/>
                <a:gd name="connsiteY2" fmla="*/ 143952 h 687839"/>
                <a:gd name="connsiteX3" fmla="*/ 23324 w 152338"/>
                <a:gd name="connsiteY3" fmla="*/ 293734 h 687839"/>
                <a:gd name="connsiteX4" fmla="*/ 74752 w 152338"/>
                <a:gd name="connsiteY4" fmla="*/ 362189 h 687839"/>
                <a:gd name="connsiteX5" fmla="*/ 74529 w 152338"/>
                <a:gd name="connsiteY5" fmla="*/ 493126 h 687839"/>
                <a:gd name="connsiteX6" fmla="*/ 134126 w 152338"/>
                <a:gd name="connsiteY6" fmla="*/ 540872 h 687839"/>
                <a:gd name="connsiteX7" fmla="*/ 124522 w 152338"/>
                <a:gd name="connsiteY7" fmla="*/ 662908 h 687839"/>
                <a:gd name="connsiteX8" fmla="*/ 152325 w 152338"/>
                <a:gd name="connsiteY8" fmla="*/ 687839 h 687839"/>
                <a:gd name="connsiteX0" fmla="*/ 7766 w 152338"/>
                <a:gd name="connsiteY0" fmla="*/ 0 h 687839"/>
                <a:gd name="connsiteX1" fmla="*/ 2556 w 152338"/>
                <a:gd name="connsiteY1" fmla="*/ 77406 h 687839"/>
                <a:gd name="connsiteX2" fmla="*/ 36866 w 152338"/>
                <a:gd name="connsiteY2" fmla="*/ 143952 h 687839"/>
                <a:gd name="connsiteX3" fmla="*/ 23324 w 152338"/>
                <a:gd name="connsiteY3" fmla="*/ 293734 h 687839"/>
                <a:gd name="connsiteX4" fmla="*/ 74752 w 152338"/>
                <a:gd name="connsiteY4" fmla="*/ 362189 h 687839"/>
                <a:gd name="connsiteX5" fmla="*/ 74529 w 152338"/>
                <a:gd name="connsiteY5" fmla="*/ 493126 h 687839"/>
                <a:gd name="connsiteX6" fmla="*/ 134126 w 152338"/>
                <a:gd name="connsiteY6" fmla="*/ 540872 h 687839"/>
                <a:gd name="connsiteX7" fmla="*/ 124522 w 152338"/>
                <a:gd name="connsiteY7" fmla="*/ 662908 h 687839"/>
                <a:gd name="connsiteX8" fmla="*/ 152325 w 152338"/>
                <a:gd name="connsiteY8" fmla="*/ 687839 h 687839"/>
                <a:gd name="connsiteX0" fmla="*/ 7766 w 152338"/>
                <a:gd name="connsiteY0" fmla="*/ 0 h 687839"/>
                <a:gd name="connsiteX1" fmla="*/ 2556 w 152338"/>
                <a:gd name="connsiteY1" fmla="*/ 77406 h 687839"/>
                <a:gd name="connsiteX2" fmla="*/ 36866 w 152338"/>
                <a:gd name="connsiteY2" fmla="*/ 143952 h 687839"/>
                <a:gd name="connsiteX3" fmla="*/ 23324 w 152338"/>
                <a:gd name="connsiteY3" fmla="*/ 293734 h 687839"/>
                <a:gd name="connsiteX4" fmla="*/ 74752 w 152338"/>
                <a:gd name="connsiteY4" fmla="*/ 362189 h 687839"/>
                <a:gd name="connsiteX5" fmla="*/ 74529 w 152338"/>
                <a:gd name="connsiteY5" fmla="*/ 493126 h 687839"/>
                <a:gd name="connsiteX6" fmla="*/ 141279 w 152338"/>
                <a:gd name="connsiteY6" fmla="*/ 561290 h 687839"/>
                <a:gd name="connsiteX7" fmla="*/ 124522 w 152338"/>
                <a:gd name="connsiteY7" fmla="*/ 662908 h 687839"/>
                <a:gd name="connsiteX8" fmla="*/ 152325 w 152338"/>
                <a:gd name="connsiteY8" fmla="*/ 687839 h 687839"/>
                <a:gd name="connsiteX0" fmla="*/ 7766 w 152338"/>
                <a:gd name="connsiteY0" fmla="*/ 0 h 687839"/>
                <a:gd name="connsiteX1" fmla="*/ 2556 w 152338"/>
                <a:gd name="connsiteY1" fmla="*/ 77406 h 687839"/>
                <a:gd name="connsiteX2" fmla="*/ 36866 w 152338"/>
                <a:gd name="connsiteY2" fmla="*/ 143952 h 687839"/>
                <a:gd name="connsiteX3" fmla="*/ 23324 w 152338"/>
                <a:gd name="connsiteY3" fmla="*/ 293734 h 687839"/>
                <a:gd name="connsiteX4" fmla="*/ 74752 w 152338"/>
                <a:gd name="connsiteY4" fmla="*/ 362189 h 687839"/>
                <a:gd name="connsiteX5" fmla="*/ 74529 w 152338"/>
                <a:gd name="connsiteY5" fmla="*/ 493126 h 687839"/>
                <a:gd name="connsiteX6" fmla="*/ 141279 w 152338"/>
                <a:gd name="connsiteY6" fmla="*/ 561290 h 687839"/>
                <a:gd name="connsiteX7" fmla="*/ 124522 w 152338"/>
                <a:gd name="connsiteY7" fmla="*/ 662908 h 687839"/>
                <a:gd name="connsiteX8" fmla="*/ 152325 w 152338"/>
                <a:gd name="connsiteY8" fmla="*/ 687839 h 687839"/>
                <a:gd name="connsiteX0" fmla="*/ 7766 w 152338"/>
                <a:gd name="connsiteY0" fmla="*/ 0 h 687839"/>
                <a:gd name="connsiteX1" fmla="*/ 2556 w 152338"/>
                <a:gd name="connsiteY1" fmla="*/ 77406 h 687839"/>
                <a:gd name="connsiteX2" fmla="*/ 36866 w 152338"/>
                <a:gd name="connsiteY2" fmla="*/ 143952 h 687839"/>
                <a:gd name="connsiteX3" fmla="*/ 23324 w 152338"/>
                <a:gd name="connsiteY3" fmla="*/ 293734 h 687839"/>
                <a:gd name="connsiteX4" fmla="*/ 74752 w 152338"/>
                <a:gd name="connsiteY4" fmla="*/ 362189 h 687839"/>
                <a:gd name="connsiteX5" fmla="*/ 74529 w 152338"/>
                <a:gd name="connsiteY5" fmla="*/ 493126 h 687839"/>
                <a:gd name="connsiteX6" fmla="*/ 141279 w 152338"/>
                <a:gd name="connsiteY6" fmla="*/ 561290 h 687839"/>
                <a:gd name="connsiteX7" fmla="*/ 124522 w 152338"/>
                <a:gd name="connsiteY7" fmla="*/ 662908 h 687839"/>
                <a:gd name="connsiteX8" fmla="*/ 152325 w 152338"/>
                <a:gd name="connsiteY8" fmla="*/ 687839 h 687839"/>
                <a:gd name="connsiteX0" fmla="*/ 7766 w 160680"/>
                <a:gd name="connsiteY0" fmla="*/ 0 h 705988"/>
                <a:gd name="connsiteX1" fmla="*/ 2556 w 160680"/>
                <a:gd name="connsiteY1" fmla="*/ 77406 h 705988"/>
                <a:gd name="connsiteX2" fmla="*/ 36866 w 160680"/>
                <a:gd name="connsiteY2" fmla="*/ 143952 h 705988"/>
                <a:gd name="connsiteX3" fmla="*/ 23324 w 160680"/>
                <a:gd name="connsiteY3" fmla="*/ 293734 h 705988"/>
                <a:gd name="connsiteX4" fmla="*/ 74752 w 160680"/>
                <a:gd name="connsiteY4" fmla="*/ 362189 h 705988"/>
                <a:gd name="connsiteX5" fmla="*/ 74529 w 160680"/>
                <a:gd name="connsiteY5" fmla="*/ 493126 h 705988"/>
                <a:gd name="connsiteX6" fmla="*/ 141279 w 160680"/>
                <a:gd name="connsiteY6" fmla="*/ 561290 h 705988"/>
                <a:gd name="connsiteX7" fmla="*/ 124522 w 160680"/>
                <a:gd name="connsiteY7" fmla="*/ 662908 h 705988"/>
                <a:gd name="connsiteX8" fmla="*/ 160670 w 160680"/>
                <a:gd name="connsiteY8" fmla="*/ 705988 h 705988"/>
                <a:gd name="connsiteX0" fmla="*/ 7766 w 160680"/>
                <a:gd name="connsiteY0" fmla="*/ 0 h 705988"/>
                <a:gd name="connsiteX1" fmla="*/ 2556 w 160680"/>
                <a:gd name="connsiteY1" fmla="*/ 77406 h 705988"/>
                <a:gd name="connsiteX2" fmla="*/ 36866 w 160680"/>
                <a:gd name="connsiteY2" fmla="*/ 143952 h 705988"/>
                <a:gd name="connsiteX3" fmla="*/ 23324 w 160680"/>
                <a:gd name="connsiteY3" fmla="*/ 293734 h 705988"/>
                <a:gd name="connsiteX4" fmla="*/ 74752 w 160680"/>
                <a:gd name="connsiteY4" fmla="*/ 362189 h 705988"/>
                <a:gd name="connsiteX5" fmla="*/ 74529 w 160680"/>
                <a:gd name="connsiteY5" fmla="*/ 493126 h 705988"/>
                <a:gd name="connsiteX6" fmla="*/ 141279 w 160680"/>
                <a:gd name="connsiteY6" fmla="*/ 561290 h 705988"/>
                <a:gd name="connsiteX7" fmla="*/ 124522 w 160680"/>
                <a:gd name="connsiteY7" fmla="*/ 662908 h 705988"/>
                <a:gd name="connsiteX8" fmla="*/ 160670 w 160680"/>
                <a:gd name="connsiteY8" fmla="*/ 705988 h 705988"/>
                <a:gd name="connsiteX0" fmla="*/ 7766 w 160684"/>
                <a:gd name="connsiteY0" fmla="*/ 0 h 705988"/>
                <a:gd name="connsiteX1" fmla="*/ 2556 w 160684"/>
                <a:gd name="connsiteY1" fmla="*/ 77406 h 705988"/>
                <a:gd name="connsiteX2" fmla="*/ 36866 w 160684"/>
                <a:gd name="connsiteY2" fmla="*/ 143952 h 705988"/>
                <a:gd name="connsiteX3" fmla="*/ 23324 w 160684"/>
                <a:gd name="connsiteY3" fmla="*/ 293734 h 705988"/>
                <a:gd name="connsiteX4" fmla="*/ 74752 w 160684"/>
                <a:gd name="connsiteY4" fmla="*/ 362189 h 705988"/>
                <a:gd name="connsiteX5" fmla="*/ 74529 w 160684"/>
                <a:gd name="connsiteY5" fmla="*/ 493126 h 705988"/>
                <a:gd name="connsiteX6" fmla="*/ 141279 w 160684"/>
                <a:gd name="connsiteY6" fmla="*/ 561290 h 705988"/>
                <a:gd name="connsiteX7" fmla="*/ 124522 w 160684"/>
                <a:gd name="connsiteY7" fmla="*/ 662908 h 705988"/>
                <a:gd name="connsiteX8" fmla="*/ 160670 w 160684"/>
                <a:gd name="connsiteY8" fmla="*/ 705988 h 705988"/>
                <a:gd name="connsiteX0" fmla="*/ 7766 w 160684"/>
                <a:gd name="connsiteY0" fmla="*/ 0 h 705988"/>
                <a:gd name="connsiteX1" fmla="*/ 2556 w 160684"/>
                <a:gd name="connsiteY1" fmla="*/ 77406 h 705988"/>
                <a:gd name="connsiteX2" fmla="*/ 36866 w 160684"/>
                <a:gd name="connsiteY2" fmla="*/ 143952 h 705988"/>
                <a:gd name="connsiteX3" fmla="*/ 23324 w 160684"/>
                <a:gd name="connsiteY3" fmla="*/ 293734 h 705988"/>
                <a:gd name="connsiteX4" fmla="*/ 74752 w 160684"/>
                <a:gd name="connsiteY4" fmla="*/ 362189 h 705988"/>
                <a:gd name="connsiteX5" fmla="*/ 74529 w 160684"/>
                <a:gd name="connsiteY5" fmla="*/ 493126 h 705988"/>
                <a:gd name="connsiteX6" fmla="*/ 130550 w 160684"/>
                <a:gd name="connsiteY6" fmla="*/ 540872 h 705988"/>
                <a:gd name="connsiteX7" fmla="*/ 124522 w 160684"/>
                <a:gd name="connsiteY7" fmla="*/ 662908 h 705988"/>
                <a:gd name="connsiteX8" fmla="*/ 160670 w 160684"/>
                <a:gd name="connsiteY8" fmla="*/ 705988 h 7059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60684" h="705988">
                  <a:moveTo>
                    <a:pt x="7766" y="0"/>
                  </a:moveTo>
                  <a:cubicBezTo>
                    <a:pt x="-71" y="31289"/>
                    <a:pt x="-2294" y="53414"/>
                    <a:pt x="2556" y="77406"/>
                  </a:cubicBezTo>
                  <a:cubicBezTo>
                    <a:pt x="7406" y="101398"/>
                    <a:pt x="32400" y="105412"/>
                    <a:pt x="36866" y="143952"/>
                  </a:cubicBezTo>
                  <a:cubicBezTo>
                    <a:pt x="41332" y="182493"/>
                    <a:pt x="16232" y="257505"/>
                    <a:pt x="23324" y="293734"/>
                  </a:cubicBezTo>
                  <a:cubicBezTo>
                    <a:pt x="33656" y="346513"/>
                    <a:pt x="66218" y="328957"/>
                    <a:pt x="74752" y="362189"/>
                  </a:cubicBezTo>
                  <a:cubicBezTo>
                    <a:pt x="83286" y="395421"/>
                    <a:pt x="65229" y="463346"/>
                    <a:pt x="74529" y="493126"/>
                  </a:cubicBezTo>
                  <a:cubicBezTo>
                    <a:pt x="83829" y="522906"/>
                    <a:pt x="118041" y="509288"/>
                    <a:pt x="130550" y="540872"/>
                  </a:cubicBezTo>
                  <a:cubicBezTo>
                    <a:pt x="147162" y="582815"/>
                    <a:pt x="121489" y="627827"/>
                    <a:pt x="124522" y="662908"/>
                  </a:cubicBezTo>
                  <a:cubicBezTo>
                    <a:pt x="134708" y="702527"/>
                    <a:pt x="161401" y="695027"/>
                    <a:pt x="160670" y="705988"/>
                  </a:cubicBezTo>
                </a:path>
              </a:pathLst>
            </a:custGeom>
            <a:noFill/>
            <a:ln w="12700" cap="flat" cmpd="sng" algn="ctr">
              <a:solidFill>
                <a:sysClr val="window" lastClr="FFFFFF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s-PE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76" name="Rectángulo 375">
              <a:extLst>
                <a:ext uri="{FF2B5EF4-FFF2-40B4-BE49-F238E27FC236}">
                  <a16:creationId xmlns:a16="http://schemas.microsoft.com/office/drawing/2014/main" id="{6D71C577-6EB7-32AA-937D-3BB0B01B3070}"/>
                </a:ext>
              </a:extLst>
            </p:cNvPr>
            <p:cNvSpPr/>
            <p:nvPr/>
          </p:nvSpPr>
          <p:spPr>
            <a:xfrm>
              <a:off x="2381584" y="1396577"/>
              <a:ext cx="3600000" cy="3600000"/>
            </a:xfrm>
            <a:prstGeom prst="rect">
              <a:avLst/>
            </a:prstGeom>
            <a:noFill/>
          </p:spPr>
          <p:txBody>
            <a:bodyPr spcFirstLastPara="1" wrap="none" lIns="91440" tIns="45720" rIns="91440" bIns="45720" numCol="1">
              <a:prstTxWarp prst="textArchDown">
                <a:avLst/>
              </a:prstTxWarp>
              <a:spAutoFit/>
            </a:bodyPr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s-ES" sz="2800" b="0" i="0" u="none" strike="noStrike" kern="0" cap="none" spc="0" normalizeH="0" baseline="0" noProof="0" dirty="0">
                  <a:ln w="0"/>
                  <a:solidFill>
                    <a:prstClr val="white"/>
                  </a:solidFill>
                  <a:effectLst>
                    <a:outerShdw blurRad="38100" dist="19050" dir="2700000" algn="tl" rotWithShape="0">
                      <a:prstClr val="black">
                        <a:alpha val="40000"/>
                      </a:prstClr>
                    </a:outerShdw>
                  </a:effectLst>
                  <a:uLnTx/>
                  <a:uFillTx/>
                  <a:latin typeface="Monotype Corsiva" panose="03010101010201010101" pitchFamily="66" charset="0"/>
                  <a:ea typeface="+mn-ea"/>
                  <a:cs typeface="+mn-cs"/>
                </a:rPr>
                <a:t> </a:t>
              </a:r>
              <a:r>
                <a:rPr kumimoji="0" lang="es-ES" sz="2400" b="0" i="0" u="none" strike="noStrike" kern="0" cap="none" spc="0" normalizeH="0" baseline="0" noProof="0" dirty="0">
                  <a:ln w="0"/>
                  <a:solidFill>
                    <a:prstClr val="white"/>
                  </a:solidFill>
                  <a:effectLst>
                    <a:outerShdw blurRad="38100" dist="19050" dir="2700000" algn="tl" rotWithShape="0">
                      <a:prstClr val="black">
                        <a:alpha val="40000"/>
                      </a:prstClr>
                    </a:outerShdw>
                  </a:effectLst>
                  <a:uLnTx/>
                  <a:uFillTx/>
                  <a:latin typeface="Monotype Corsiva" panose="03010101010201010101" pitchFamily="66" charset="0"/>
                  <a:ea typeface="+mn-ea"/>
                  <a:cs typeface="+mn-cs"/>
                </a:rPr>
                <a:t>Magnum Solutio Iustum</a:t>
              </a:r>
              <a:endParaRPr kumimoji="0" lang="es-ES" sz="2800" b="0" i="0" u="none" strike="noStrike" kern="0" cap="none" spc="0" normalizeH="0" baseline="0" noProof="0" dirty="0">
                <a:ln w="0"/>
                <a:solidFill>
                  <a:prstClr val="white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Monotype Corsiva" panose="03010101010201010101" pitchFamily="66" charset="0"/>
                <a:ea typeface="+mn-ea"/>
                <a:cs typeface="+mn-cs"/>
              </a:endParaRPr>
            </a:p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s-ES" sz="5400" b="0" i="0" u="none" strike="noStrike" kern="0" cap="none" spc="0" normalizeH="0" baseline="0" noProof="0" dirty="0">
                <a:ln w="0"/>
                <a:solidFill>
                  <a:prstClr val="black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endParaRPr>
            </a:p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s-ES" sz="5400" b="0" i="0" u="none" strike="noStrike" kern="0" cap="none" spc="0" normalizeH="0" baseline="0" noProof="0" dirty="0">
                  <a:ln w="0"/>
                  <a:solidFill>
                    <a:prstClr val="black"/>
                  </a:solidFill>
                  <a:effectLst>
                    <a:outerShdw blurRad="38100" dist="19050" dir="2700000" algn="tl" rotWithShape="0">
                      <a:prstClr val="black">
                        <a:alpha val="40000"/>
                      </a:prstClr>
                    </a:outerShdw>
                  </a:effectLst>
                  <a:uLnTx/>
                  <a:uFillTx/>
                  <a:latin typeface="Calibri" panose="020F0502020204030204"/>
                  <a:ea typeface="+mn-ea"/>
                  <a:cs typeface="+mn-cs"/>
                </a:rPr>
                <a:t>   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9124628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b="1" dirty="0"/>
              <a:t>ARISTÓTELES</a:t>
            </a:r>
            <a:r>
              <a:rPr lang="es-ES_tradnl" dirty="0"/>
              <a:t> .- 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2063552" y="620688"/>
            <a:ext cx="8352928" cy="5521102"/>
          </a:xfrm>
        </p:spPr>
        <p:txBody>
          <a:bodyPr/>
          <a:lstStyle/>
          <a:p>
            <a:r>
              <a:rPr lang="es-ES_tradnl" dirty="0"/>
              <a:t>Aristóteles condenó toda propiedad que excediera los límites de lo necesario</a:t>
            </a:r>
          </a:p>
          <a:p>
            <a:pPr lvl="0"/>
            <a:r>
              <a:rPr lang="es-ES_tradnl" dirty="0"/>
              <a:t>Macedonio</a:t>
            </a:r>
          </a:p>
          <a:p>
            <a:pPr lvl="0"/>
            <a:r>
              <a:rPr lang="es-ES_tradnl" dirty="0"/>
              <a:t>El gran </a:t>
            </a:r>
            <a:r>
              <a:rPr lang="es-ES_tradnl" dirty="0" err="1"/>
              <a:t>sistematizador</a:t>
            </a:r>
            <a:endParaRPr lang="es-ES_tradnl" dirty="0"/>
          </a:p>
          <a:p>
            <a:pPr lvl="0"/>
            <a:r>
              <a:rPr lang="es-ES_tradnl" dirty="0"/>
              <a:t>Zoom </a:t>
            </a:r>
            <a:r>
              <a:rPr lang="es-ES_tradnl" dirty="0" err="1"/>
              <a:t>politicon</a:t>
            </a:r>
            <a:endParaRPr lang="es-ES_tradnl" dirty="0"/>
          </a:p>
          <a:p>
            <a:pPr lvl="0"/>
            <a:r>
              <a:rPr lang="es-ES_tradnl" dirty="0"/>
              <a:t>formar al hombre virtuoso y crear buenos hábitos para diferenciar el bien del mal</a:t>
            </a:r>
          </a:p>
          <a:p>
            <a:pPr lvl="0"/>
            <a:r>
              <a:rPr lang="es-ES_tradnl" dirty="0"/>
              <a:t>para conocer los conceptos, la realidad, se usa los sentidos</a:t>
            </a:r>
          </a:p>
          <a:p>
            <a:pPr lvl="0"/>
            <a:r>
              <a:rPr lang="es-ES_tradnl" dirty="0"/>
              <a:t>el buen vivir, adopción del justo medio</a:t>
            </a:r>
          </a:p>
          <a:p>
            <a:pPr lvl="0"/>
            <a:r>
              <a:rPr lang="es-ES_tradnl" dirty="0"/>
              <a:t>dejar los excesos</a:t>
            </a:r>
          </a:p>
          <a:p>
            <a:pPr lvl="0"/>
            <a:r>
              <a:rPr lang="es-ES_tradnl" dirty="0"/>
              <a:t>buscar el equilibrio, la armonía, justo medio</a:t>
            </a:r>
          </a:p>
          <a:p>
            <a:pPr lvl="0"/>
            <a:r>
              <a:rPr lang="es-ES_tradnl" dirty="0"/>
              <a:t>El Estado tenía la facultad de organizar la sociedad</a:t>
            </a:r>
          </a:p>
          <a:p>
            <a:pPr lvl="0"/>
            <a:r>
              <a:rPr lang="es-ES_tradnl" dirty="0" err="1"/>
              <a:t>Telos</a:t>
            </a:r>
            <a:r>
              <a:rPr lang="es-ES_tradnl" dirty="0"/>
              <a:t>: fin último. todo existe para un fin, </a:t>
            </a:r>
          </a:p>
          <a:p>
            <a:pPr lvl="0"/>
            <a:r>
              <a:rPr lang="es-ES_tradnl" dirty="0"/>
              <a:t>Sociedad producto de la naturaleza</a:t>
            </a:r>
          </a:p>
          <a:p>
            <a:pPr lvl="0"/>
            <a:r>
              <a:rPr lang="es-ES_tradnl" dirty="0"/>
              <a:t>lo importante no es la forma de Estado sino como realizar el </a:t>
            </a:r>
            <a:r>
              <a:rPr lang="es-ES_tradnl" dirty="0" err="1"/>
              <a:t>Telos</a:t>
            </a:r>
            <a:r>
              <a:rPr lang="es-ES_tradnl" dirty="0"/>
              <a:t> (fin último) de la sociedad</a:t>
            </a:r>
          </a:p>
          <a:p>
            <a:pPr lvl="0"/>
            <a:endParaRPr lang="es-ES_tradnl" dirty="0"/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7264347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b="1" dirty="0"/>
              <a:t>ARISTÓTELES</a:t>
            </a:r>
            <a:r>
              <a:rPr lang="es-ES_tradnl" dirty="0"/>
              <a:t> .- 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2063552" y="620688"/>
            <a:ext cx="8352928" cy="5521102"/>
          </a:xfrm>
        </p:spPr>
        <p:txBody>
          <a:bodyPr/>
          <a:lstStyle/>
          <a:p>
            <a:pPr lvl="0"/>
            <a:r>
              <a:rPr lang="es-ES_tradnl" dirty="0"/>
              <a:t>Formas de organización del Estado:</a:t>
            </a:r>
          </a:p>
          <a:p>
            <a:pPr lvl="0"/>
            <a:r>
              <a:rPr lang="es-ES_tradnl" dirty="0"/>
              <a:t>1- Monarquía: un jefe superior del Estado. Se opone a Tiranía (gobierno de uno, para su propio beneficio</a:t>
            </a:r>
          </a:p>
          <a:p>
            <a:pPr lvl="0"/>
            <a:r>
              <a:rPr lang="es-ES_tradnl" dirty="0"/>
              <a:t>2- Aristocracia: Grupo de jefes del Estado. Se opone Oligarquía</a:t>
            </a:r>
          </a:p>
          <a:p>
            <a:pPr lvl="0"/>
            <a:r>
              <a:rPr lang="es-ES_tradnl" dirty="0"/>
              <a:t>3- Democracia: opone Demagogia</a:t>
            </a:r>
          </a:p>
          <a:p>
            <a:pPr marL="109537" indent="0">
              <a:buNone/>
            </a:pPr>
            <a:endParaRPr lang="es-ES_tradnl" sz="700" dirty="0"/>
          </a:p>
          <a:p>
            <a:pPr lvl="0"/>
            <a:r>
              <a:rPr lang="es-ES_tradnl" dirty="0"/>
              <a:t>Preocupación: Averiguar hasta que punto el Estado corresponde al orden natural, al </a:t>
            </a:r>
            <a:r>
              <a:rPr lang="es-ES_tradnl" dirty="0" err="1"/>
              <a:t>telos</a:t>
            </a:r>
            <a:endParaRPr lang="es-ES_tradnl" dirty="0"/>
          </a:p>
          <a:p>
            <a:pPr lvl="0"/>
            <a:r>
              <a:rPr lang="es-ES_tradnl" dirty="0"/>
              <a:t>La ley, función ordenador, con la variedad de hechos, es imperfecta,  resuelta a través del justo equilibrio</a:t>
            </a:r>
          </a:p>
          <a:p>
            <a:pPr lvl="0"/>
            <a:r>
              <a:rPr lang="es-ES_tradnl" dirty="0"/>
              <a:t>La Ley positiva (frente a variedad de hechos) debe suplirse con la equidad</a:t>
            </a:r>
          </a:p>
          <a:p>
            <a:pPr lvl="0"/>
            <a:r>
              <a:rPr lang="es-ES_tradnl" dirty="0"/>
              <a:t>El Poder Judicial, como uno de los poderes del Estado al lado del Legislativo y Ejecutivo</a:t>
            </a:r>
          </a:p>
          <a:p>
            <a:pPr lvl="0"/>
            <a:r>
              <a:rPr lang="es-ES_tradnl" dirty="0"/>
              <a:t>Las fases de la creación de la ley en función del </a:t>
            </a:r>
            <a:r>
              <a:rPr lang="es-ES_tradnl" dirty="0" err="1"/>
              <a:t>telos</a:t>
            </a:r>
            <a:endParaRPr lang="es-ES_tradnl" dirty="0"/>
          </a:p>
          <a:p>
            <a:pPr lvl="0"/>
            <a:r>
              <a:rPr lang="es-ES_tradnl" dirty="0"/>
              <a:t>La legislación era tema central en la cultura griega</a:t>
            </a:r>
          </a:p>
          <a:p>
            <a:pPr lvl="0"/>
            <a:r>
              <a:rPr lang="es-ES_tradnl" dirty="0"/>
              <a:t>La ley sólo puede determinarse en relación con lo justo, lo justo es la igualdad.</a:t>
            </a:r>
          </a:p>
          <a:p>
            <a:r>
              <a:rPr lang="es-ES_tradnl" dirty="0"/>
              <a:t>SOLO LO JUSTO PODÍA SER LEY, DERECHO. </a:t>
            </a:r>
          </a:p>
        </p:txBody>
      </p:sp>
    </p:spTree>
    <p:extLst>
      <p:ext uri="{BB962C8B-B14F-4D97-AF65-F5344CB8AC3E}">
        <p14:creationId xmlns:p14="http://schemas.microsoft.com/office/powerpoint/2010/main" val="405461625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b="1" dirty="0"/>
              <a:t>ARISTÓTELES</a:t>
            </a:r>
            <a:r>
              <a:rPr lang="es-ES_tradnl" dirty="0"/>
              <a:t> .- 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2063552" y="620688"/>
            <a:ext cx="8352928" cy="5521102"/>
          </a:xfrm>
        </p:spPr>
        <p:txBody>
          <a:bodyPr/>
          <a:lstStyle/>
          <a:p>
            <a:r>
              <a:rPr lang="es-ES_tradnl" dirty="0"/>
              <a:t>IGUALDAD Aristotélica: </a:t>
            </a:r>
          </a:p>
          <a:p>
            <a:r>
              <a:rPr lang="es-ES_tradnl" dirty="0"/>
              <a:t>- </a:t>
            </a:r>
            <a:r>
              <a:rPr lang="es-ES_tradnl" i="1" dirty="0"/>
              <a:t>Igualdad Numérica: </a:t>
            </a:r>
            <a:r>
              <a:rPr lang="es-ES_tradnl" dirty="0"/>
              <a:t>El hombre como unidad igual a todos</a:t>
            </a:r>
          </a:p>
          <a:p>
            <a:r>
              <a:rPr lang="es-ES_tradnl" i="1" dirty="0"/>
              <a:t>- Igualdad Proporcional: </a:t>
            </a:r>
            <a:r>
              <a:rPr lang="es-ES_tradnl" dirty="0"/>
              <a:t>Derechos de acuerdo con sus capacidades, conocimientos.</a:t>
            </a:r>
          </a:p>
          <a:p>
            <a:r>
              <a:rPr lang="es-ES_tradnl" dirty="0"/>
              <a:t> </a:t>
            </a:r>
          </a:p>
          <a:p>
            <a:pPr lvl="0"/>
            <a:endParaRPr lang="es-ES_tradnl" dirty="0"/>
          </a:p>
          <a:p>
            <a:r>
              <a:rPr lang="es-ES_tradnl" dirty="0"/>
              <a:t>JUSTICIA Aristotélica:</a:t>
            </a:r>
          </a:p>
          <a:p>
            <a:r>
              <a:rPr lang="es-ES_tradnl" dirty="0"/>
              <a:t>- </a:t>
            </a:r>
            <a:r>
              <a:rPr lang="es-ES_tradnl" i="1" dirty="0"/>
              <a:t>Justicia Distributiva</a:t>
            </a:r>
            <a:r>
              <a:rPr lang="es-ES_tradnl" dirty="0"/>
              <a:t>: Proporción, correspondencia a sus méritos y aportes. Lo que cada uno recibe debe ser proporcional a sus aportes</a:t>
            </a:r>
          </a:p>
          <a:p>
            <a:r>
              <a:rPr lang="es-ES_tradnl" dirty="0"/>
              <a:t>- </a:t>
            </a:r>
            <a:r>
              <a:rPr lang="es-ES_tradnl" i="1" dirty="0"/>
              <a:t>Justicia Correctiva:</a:t>
            </a:r>
            <a:r>
              <a:rPr lang="es-ES_tradnl" dirty="0"/>
              <a:t>  Corrección de las desigualdades, compensar la desigualdad.</a:t>
            </a:r>
          </a:p>
          <a:p>
            <a:r>
              <a:rPr lang="es-ES_tradnl" dirty="0"/>
              <a:t> </a:t>
            </a:r>
          </a:p>
          <a:p>
            <a:r>
              <a:rPr lang="es-ES_tradnl" dirty="0"/>
              <a:t>- Moral y Derecho aún  confrontados</a:t>
            </a:r>
          </a:p>
          <a:p>
            <a:r>
              <a:rPr lang="es-ES_tradnl" dirty="0"/>
              <a:t>- En los GRIEGOS el fin del Derecho y la moral esa asegurar la felicidad del hombre que vive en sociedad.</a:t>
            </a:r>
          </a:p>
          <a:p>
            <a:r>
              <a:rPr lang="es-ES_tradnl" dirty="0"/>
              <a:t> </a:t>
            </a:r>
          </a:p>
          <a:p>
            <a:pPr lvl="0"/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115676595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b="1" dirty="0"/>
              <a:t>5) SANTO TOMAS DE AQUINO.-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2423592" y="764704"/>
            <a:ext cx="7992888" cy="5521102"/>
          </a:xfrm>
        </p:spPr>
        <p:txBody>
          <a:bodyPr/>
          <a:lstStyle/>
          <a:p>
            <a:r>
              <a:rPr lang="es-ES_tradnl" dirty="0"/>
              <a:t>Derecho como espejo y parte del orden divino del mundo</a:t>
            </a:r>
          </a:p>
          <a:p>
            <a:endParaRPr lang="es-ES" dirty="0"/>
          </a:p>
          <a:p>
            <a:pPr lvl="0"/>
            <a:r>
              <a:rPr lang="es-ES_tradnl" dirty="0"/>
              <a:t>La Colonia estuvo inspirado en las ideas Tomistas</a:t>
            </a:r>
          </a:p>
          <a:p>
            <a:pPr lvl="0"/>
            <a:r>
              <a:rPr lang="es-ES_tradnl" dirty="0"/>
              <a:t>Conciliación entre lo espiritual y lo real</a:t>
            </a:r>
          </a:p>
          <a:p>
            <a:pPr lvl="0"/>
            <a:r>
              <a:rPr lang="es-ES_tradnl" dirty="0"/>
              <a:t>Distingue la fe de la razón, no se contradicen pero tienen radios de acción correspondientes</a:t>
            </a:r>
          </a:p>
          <a:p>
            <a:pPr lvl="0"/>
            <a:r>
              <a:rPr lang="es-ES_tradnl" dirty="0"/>
              <a:t>Intenta resolver el problema de las relaciones de poder entre la Iglesia y el Estado</a:t>
            </a:r>
          </a:p>
          <a:p>
            <a:pPr lvl="0"/>
            <a:r>
              <a:rPr lang="es-ES_tradnl" dirty="0"/>
              <a:t>El DERECHO (</a:t>
            </a:r>
            <a:r>
              <a:rPr lang="es-ES_tradnl" dirty="0" err="1"/>
              <a:t>ius</a:t>
            </a:r>
            <a:r>
              <a:rPr lang="es-ES_tradnl" dirty="0"/>
              <a:t>) es “la misma cosa justa”</a:t>
            </a:r>
          </a:p>
          <a:p>
            <a:pPr lvl="0"/>
            <a:r>
              <a:rPr lang="es-ES_tradnl" dirty="0"/>
              <a:t>Las Leyes son instrumentos para el bien común y sólo válidas cuando son justas</a:t>
            </a:r>
          </a:p>
          <a:p>
            <a:pPr lvl="0"/>
            <a:r>
              <a:rPr lang="es-ES_tradnl" dirty="0"/>
              <a:t>La ley precepto de la razón en vista del bien común</a:t>
            </a:r>
          </a:p>
          <a:p>
            <a:pPr lvl="0"/>
            <a:r>
              <a:rPr lang="es-ES_tradnl" dirty="0"/>
              <a:t>la LEY no era el Derecho en sí, sino sólo parte del Derecho</a:t>
            </a:r>
          </a:p>
          <a:p>
            <a:pPr lvl="0"/>
            <a:r>
              <a:rPr lang="es-ES_tradnl" dirty="0"/>
              <a:t>El destino final de todo era Dios</a:t>
            </a:r>
          </a:p>
          <a:p>
            <a:pPr lvl="0"/>
            <a:r>
              <a:rPr lang="es-ES_tradnl" dirty="0"/>
              <a:t>La LEY es ordenamiento de la razón en orden al bien común</a:t>
            </a:r>
          </a:p>
          <a:p>
            <a:pPr lvl="0"/>
            <a:r>
              <a:rPr lang="es-ES_tradnl" dirty="0"/>
              <a:t>Existencia de la Ley Natural y Ley Humana, conformidad</a:t>
            </a:r>
          </a:p>
          <a:p>
            <a:pPr lvl="0"/>
            <a:r>
              <a:rPr lang="es-ES_tradnl" dirty="0"/>
              <a:t>Hegemonía del Derecho divino sobre el derecho terrenal</a:t>
            </a: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07180809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b="1" dirty="0"/>
              <a:t>5) SANTO TOMAS DE AQUINO.-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2423592" y="764704"/>
            <a:ext cx="7992888" cy="5521102"/>
          </a:xfrm>
        </p:spPr>
        <p:txBody>
          <a:bodyPr/>
          <a:lstStyle/>
          <a:p>
            <a:pPr lvl="0"/>
            <a:r>
              <a:rPr lang="es-ES_tradnl" dirty="0"/>
              <a:t>Obediencia a la autoridad para el bien común</a:t>
            </a:r>
          </a:p>
          <a:p>
            <a:pPr lvl="0"/>
            <a:r>
              <a:rPr lang="es-ES_tradnl" dirty="0"/>
              <a:t>Las leyes injustas no se deben obedecer, a menos que haya desorden</a:t>
            </a:r>
          </a:p>
          <a:p>
            <a:pPr lvl="0"/>
            <a:r>
              <a:rPr lang="es-ES_tradnl" dirty="0"/>
              <a:t>Si las leyes violan los mandamientos de Dios no se las deben obedecer</a:t>
            </a:r>
          </a:p>
          <a:p>
            <a:pPr lvl="0"/>
            <a:r>
              <a:rPr lang="es-ES_tradnl" dirty="0"/>
              <a:t>Derecho válido sólo si son justas exigencias de justicia </a:t>
            </a:r>
          </a:p>
          <a:p>
            <a:pPr lvl="0"/>
            <a:r>
              <a:rPr lang="es-ES_tradnl" dirty="0"/>
              <a:t>El orden de obediencia es: 1.- Las leyes obedecidas si son justas 2.- obedecidas por provenir de la autoridad.</a:t>
            </a:r>
          </a:p>
          <a:p>
            <a:pPr lvl="0"/>
            <a:r>
              <a:rPr lang="es-ES_tradnl" dirty="0"/>
              <a:t>La ley es un mandato divino</a:t>
            </a:r>
          </a:p>
          <a:p>
            <a:pPr lvl="0"/>
            <a:r>
              <a:rPr lang="es-ES_tradnl" dirty="0"/>
              <a:t>Derecho, sacralidad, racionalidad, verdad, proviene de Dios</a:t>
            </a:r>
          </a:p>
          <a:p>
            <a:pPr lvl="0"/>
            <a:r>
              <a:rPr lang="es-ES_tradnl" dirty="0"/>
              <a:t>LEY ETERNA - LEY NATURAL - LEY HUMANA</a:t>
            </a:r>
          </a:p>
          <a:p>
            <a:pPr lvl="0"/>
            <a:r>
              <a:rPr lang="es-ES_tradnl" dirty="0"/>
              <a:t>Ley Humana: Sólo es ley si se deriva de la ley eterna</a:t>
            </a:r>
          </a:p>
          <a:p>
            <a:pPr lvl="0"/>
            <a:r>
              <a:rPr lang="es-ES_tradnl" dirty="0"/>
              <a:t>Ley Natural: nace de la naturaleza</a:t>
            </a:r>
          </a:p>
          <a:p>
            <a:pPr lvl="0"/>
            <a:r>
              <a:rPr lang="es-ES_tradnl" dirty="0"/>
              <a:t>Ley Humana positiva: nace de la voluntad de los hombres</a:t>
            </a: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62237113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b="1" dirty="0"/>
              <a:t>5) SANTO TOMAS DE AQUINO.-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2423592" y="764704"/>
            <a:ext cx="7992888" cy="5521102"/>
          </a:xfrm>
        </p:spPr>
        <p:txBody>
          <a:bodyPr/>
          <a:lstStyle/>
          <a:p>
            <a:r>
              <a:rPr lang="es-ES_tradnl" dirty="0"/>
              <a:t>La concepción tomista del Derecho:</a:t>
            </a:r>
          </a:p>
          <a:p>
            <a:r>
              <a:rPr lang="es-ES_tradnl" dirty="0"/>
              <a:t> </a:t>
            </a:r>
          </a:p>
          <a:p>
            <a:r>
              <a:rPr lang="es-ES_tradnl" dirty="0"/>
              <a:t>El universo = ley eterna = basado en la razón divina </a:t>
            </a:r>
          </a:p>
          <a:p>
            <a:r>
              <a:rPr lang="es-ES_tradnl" dirty="0"/>
              <a:t>ley natural =, el hombre sujeto a ella</a:t>
            </a:r>
          </a:p>
          <a:p>
            <a:r>
              <a:rPr lang="es-ES_tradnl" dirty="0"/>
              <a:t>Ley natural = reflejo de la razón divina</a:t>
            </a:r>
          </a:p>
          <a:p>
            <a:r>
              <a:rPr lang="es-ES_tradnl" dirty="0"/>
              <a:t>Ley humana = aplica los principios de la ley natural</a:t>
            </a:r>
          </a:p>
        </p:txBody>
      </p:sp>
    </p:spTree>
    <p:extLst>
      <p:ext uri="{BB962C8B-B14F-4D97-AF65-F5344CB8AC3E}">
        <p14:creationId xmlns:p14="http://schemas.microsoft.com/office/powerpoint/2010/main" val="18254240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b="1" u="sng" dirty="0"/>
              <a:t>6) DESCARTES</a:t>
            </a:r>
            <a:r>
              <a:rPr lang="es-ES_tradnl" b="1" dirty="0"/>
              <a:t>.- Discurso del método.-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_tradnl" dirty="0"/>
              <a:t>Iniciador de la época moderna</a:t>
            </a:r>
          </a:p>
          <a:p>
            <a:pPr lvl="0"/>
            <a:r>
              <a:rPr lang="es-ES_tradnl" dirty="0"/>
              <a:t>reemplaza a Aristóteles</a:t>
            </a:r>
          </a:p>
          <a:p>
            <a:pPr lvl="0"/>
            <a:r>
              <a:rPr lang="es-ES_tradnl" dirty="0"/>
              <a:t>“No hay nada tan bien repartido en el mundo como el buen sentido”</a:t>
            </a:r>
          </a:p>
          <a:p>
            <a:pPr lvl="0"/>
            <a:r>
              <a:rPr lang="es-ES_tradnl" dirty="0"/>
              <a:t>la duda</a:t>
            </a:r>
          </a:p>
          <a:p>
            <a:pPr lvl="0"/>
            <a:r>
              <a:rPr lang="es-ES_tradnl" dirty="0"/>
              <a:t>Busca la verdad en la razón y en la ciencia</a:t>
            </a:r>
          </a:p>
          <a:p>
            <a:pPr lvl="0"/>
            <a:r>
              <a:rPr lang="es-ES_tradnl" dirty="0"/>
              <a:t>matemático</a:t>
            </a:r>
          </a:p>
          <a:p>
            <a:pPr lvl="0"/>
            <a:r>
              <a:rPr lang="es-ES_tradnl" dirty="0"/>
              <a:t>La realidad comprendida sólo si se la dividía al mayor número posible de partes</a:t>
            </a:r>
          </a:p>
          <a:p>
            <a:pPr lvl="0"/>
            <a:r>
              <a:rPr lang="es-ES_tradnl" dirty="0"/>
              <a:t>Ataque a la noción de unidad</a:t>
            </a:r>
          </a:p>
          <a:p>
            <a:pPr lvl="0"/>
            <a:r>
              <a:rPr lang="es-ES_tradnl" dirty="0"/>
              <a:t> Para conocer la verdad es necesario el Método que nos prevendría de desviaciones inútiles</a:t>
            </a:r>
          </a:p>
          <a:p>
            <a:pPr lvl="0"/>
            <a:r>
              <a:rPr lang="es-ES_tradnl" dirty="0"/>
              <a:t>Todo debía ser sometido a examen, medido, pensado</a:t>
            </a:r>
          </a:p>
          <a:p>
            <a:pPr lvl="0"/>
            <a:r>
              <a:rPr lang="es-ES_tradnl" dirty="0"/>
              <a:t>El primer punto: dudar de todo</a:t>
            </a:r>
          </a:p>
          <a:p>
            <a:pPr lvl="0"/>
            <a:r>
              <a:rPr lang="es-ES_tradnl" dirty="0"/>
              <a:t>Quería usar el razonamiento matemático, porque la razón da conocimientos seguros</a:t>
            </a:r>
          </a:p>
        </p:txBody>
      </p:sp>
    </p:spTree>
    <p:extLst>
      <p:ext uri="{BB962C8B-B14F-4D97-AF65-F5344CB8AC3E}">
        <p14:creationId xmlns:p14="http://schemas.microsoft.com/office/powerpoint/2010/main" val="70773439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b="1" u="sng" dirty="0"/>
              <a:t>6) DESCARTES</a:t>
            </a:r>
            <a:r>
              <a:rPr lang="es-ES_tradnl" b="1" dirty="0"/>
              <a:t>.- Discurso del método.-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9537" indent="0">
              <a:buNone/>
            </a:pPr>
            <a:r>
              <a:rPr lang="es-ES_tradnl" dirty="0"/>
              <a:t>Cuatro REGLAS:</a:t>
            </a:r>
          </a:p>
          <a:p>
            <a:pPr lvl="0"/>
            <a:r>
              <a:rPr lang="es-ES_tradnl" dirty="0"/>
              <a:t>Evidencia: nada es cierto sino está claro</a:t>
            </a:r>
          </a:p>
          <a:p>
            <a:pPr lvl="0"/>
            <a:r>
              <a:rPr lang="es-ES_tradnl" dirty="0"/>
              <a:t>Análisis: dividir las dificultades</a:t>
            </a:r>
          </a:p>
          <a:p>
            <a:pPr lvl="0"/>
            <a:r>
              <a:rPr lang="es-ES_tradnl" dirty="0"/>
              <a:t>Síntesis: de lo simple a lo complejo</a:t>
            </a:r>
          </a:p>
          <a:p>
            <a:pPr lvl="0"/>
            <a:r>
              <a:rPr lang="es-ES_tradnl" dirty="0"/>
              <a:t>Enumeración: no omitir nada</a:t>
            </a:r>
          </a:p>
          <a:p>
            <a:pPr lvl="0"/>
            <a:endParaRPr lang="es-ES_tradnl" dirty="0"/>
          </a:p>
          <a:p>
            <a:pPr lvl="0"/>
            <a:endParaRPr lang="es-ES_tradnl" dirty="0"/>
          </a:p>
          <a:p>
            <a:pPr lvl="0"/>
            <a:r>
              <a:rPr lang="es-ES_tradnl" dirty="0"/>
              <a:t>Con Descartes se pasó del Renacimiento a la Edad Moderna</a:t>
            </a:r>
          </a:p>
          <a:p>
            <a:pPr lvl="0"/>
            <a:r>
              <a:rPr lang="es-ES_tradnl" dirty="0"/>
              <a:t>la RAZÓN tomada como fundamento y base del pensamiento humano</a:t>
            </a:r>
          </a:p>
          <a:p>
            <a:pPr lvl="0"/>
            <a:r>
              <a:rPr lang="es-ES_tradnl" dirty="0"/>
              <a:t>caída del pensamiento medieval</a:t>
            </a:r>
          </a:p>
          <a:p>
            <a:pPr lvl="0"/>
            <a:r>
              <a:rPr lang="es-ES_tradnl" dirty="0"/>
              <a:t>la seguridad proviene de la certeza de la mente humana y no del pensamiento divino</a:t>
            </a:r>
          </a:p>
          <a:p>
            <a:pPr lvl="0"/>
            <a:r>
              <a:rPr lang="es-ES_tradnl" dirty="0"/>
              <a:t>La verdad es evidencia</a:t>
            </a:r>
          </a:p>
          <a:p>
            <a:pPr lvl="0"/>
            <a:r>
              <a:rPr lang="es-ES_tradnl" dirty="0"/>
              <a:t>Se enfrenta al pensamiento aristotélico, y de Tomás de Aquino. ¿A la lógica aristotélica?</a:t>
            </a:r>
          </a:p>
          <a:p>
            <a:pPr lvl="0"/>
            <a:endParaRPr lang="es-ES_tradnl" dirty="0"/>
          </a:p>
          <a:p>
            <a:pPr lvl="0"/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128149799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b="1" u="sng" dirty="0"/>
              <a:t>6) DESCARTES</a:t>
            </a:r>
            <a:r>
              <a:rPr lang="es-ES_tradnl" b="1" dirty="0"/>
              <a:t>.- Discurso del método.-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919536" y="620688"/>
            <a:ext cx="8496944" cy="5521102"/>
          </a:xfrm>
        </p:spPr>
        <p:txBody>
          <a:bodyPr/>
          <a:lstStyle/>
          <a:p>
            <a:pPr marL="109537" indent="0">
              <a:buNone/>
            </a:pPr>
            <a:r>
              <a:rPr lang="es-ES_tradnl" dirty="0"/>
              <a:t>LÓGICA Aristotélica: SILOGISMOS:</a:t>
            </a:r>
          </a:p>
          <a:p>
            <a:pPr lvl="1"/>
            <a:r>
              <a:rPr lang="es-ES_tradnl" dirty="0"/>
              <a:t>Manuel es un hombre; </a:t>
            </a:r>
          </a:p>
          <a:p>
            <a:pPr lvl="1"/>
            <a:r>
              <a:rPr lang="es-ES_tradnl" dirty="0"/>
              <a:t>Todos los hombres son animales.</a:t>
            </a:r>
          </a:p>
          <a:p>
            <a:pPr lvl="1"/>
            <a:r>
              <a:rPr lang="es-ES_tradnl" dirty="0"/>
              <a:t>Entonces Manuel es una animal.</a:t>
            </a:r>
          </a:p>
          <a:p>
            <a:pPr lvl="0"/>
            <a:r>
              <a:rPr lang="es-ES_tradnl" dirty="0"/>
              <a:t>Quiere distinguir lo verdadero de lo falso</a:t>
            </a:r>
          </a:p>
          <a:p>
            <a:pPr lvl="0"/>
            <a:r>
              <a:rPr lang="es-ES_tradnl" dirty="0"/>
              <a:t>Abandona los preceptos jesuitas, </a:t>
            </a:r>
          </a:p>
          <a:p>
            <a:pPr lvl="0"/>
            <a:r>
              <a:rPr lang="es-ES_tradnl" dirty="0"/>
              <a:t>Abandona los libros y busca la verdad en si mismo y en el mundo</a:t>
            </a:r>
          </a:p>
          <a:p>
            <a:pPr lvl="0"/>
            <a:r>
              <a:rPr lang="es-ES_tradnl" dirty="0"/>
              <a:t>Cree que se puede llegar a la verdad pero sólo a través del método adecuado</a:t>
            </a:r>
          </a:p>
          <a:p>
            <a:pPr lvl="0"/>
            <a:r>
              <a:rPr lang="es-ES_tradnl" dirty="0"/>
              <a:t>Basta la duda para que algo deje de ser verdadero</a:t>
            </a:r>
          </a:p>
          <a:p>
            <a:pPr lvl="0"/>
            <a:r>
              <a:rPr lang="es-ES_tradnl" dirty="0"/>
              <a:t>La verdad debe ser para uno mismo, porque todos, incluso los sabios, han sido contradichos.</a:t>
            </a:r>
          </a:p>
          <a:p>
            <a:pPr lvl="0"/>
            <a:r>
              <a:rPr lang="es-ES_tradnl" dirty="0"/>
              <a:t>la RAZÓN debe producir evidencia perfecta, igual que las matemáticas, válida para todas las ciencias</a:t>
            </a:r>
          </a:p>
          <a:p>
            <a:pPr lvl="0"/>
            <a:r>
              <a:rPr lang="es-ES_tradnl" dirty="0"/>
              <a:t>Independencia del pensamiento anterior</a:t>
            </a:r>
          </a:p>
          <a:p>
            <a:pPr lvl="0"/>
            <a:r>
              <a:rPr lang="es-ES_tradnl" dirty="0"/>
              <a:t>Cogito ergo sum - pienso luego existo. La certeza última está en la propia existencia consciente.</a:t>
            </a:r>
          </a:p>
          <a:p>
            <a:pPr lvl="0"/>
            <a:r>
              <a:rPr lang="es-ES_tradnl" dirty="0"/>
              <a:t>Incorpora una categoría fundamental: la noción de sujeto pensante</a:t>
            </a:r>
          </a:p>
          <a:p>
            <a:pPr lvl="0"/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349878683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b="1" dirty="0"/>
              <a:t>7) SPINOZA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2207568" y="764704"/>
            <a:ext cx="7992888" cy="5521102"/>
          </a:xfrm>
        </p:spPr>
        <p:txBody>
          <a:bodyPr/>
          <a:lstStyle/>
          <a:p>
            <a:r>
              <a:rPr lang="es-ES_tradnl" dirty="0"/>
              <a:t>El Derecho como expresión de la razón pura (como expresión de la naturaleza)</a:t>
            </a:r>
          </a:p>
          <a:p>
            <a:r>
              <a:rPr lang="es-ES_tradnl" b="1" dirty="0"/>
              <a:t>judío repudiado por la Sinagoga</a:t>
            </a:r>
          </a:p>
          <a:p>
            <a:endParaRPr lang="es-ES_tradnl" b="1" dirty="0"/>
          </a:p>
          <a:p>
            <a:pPr lvl="0"/>
            <a:r>
              <a:rPr lang="es-ES_tradnl" dirty="0"/>
              <a:t>insinuó la teoría del inconsciente antes que Freud</a:t>
            </a:r>
          </a:p>
          <a:p>
            <a:pPr lvl="0"/>
            <a:r>
              <a:rPr lang="es-ES_tradnl" dirty="0"/>
              <a:t>pensaba que la Biblia no era inspirada por Dios</a:t>
            </a:r>
          </a:p>
          <a:p>
            <a:pPr lvl="0"/>
            <a:r>
              <a:rPr lang="es-ES_tradnl" dirty="0"/>
              <a:t>excomulgado por heterodoxo</a:t>
            </a:r>
          </a:p>
          <a:p>
            <a:pPr lvl="0"/>
            <a:r>
              <a:rPr lang="es-ES_tradnl" dirty="0"/>
              <a:t>Escribió “Ética” : </a:t>
            </a:r>
          </a:p>
          <a:p>
            <a:pPr lvl="0"/>
            <a:r>
              <a:rPr lang="es-ES_tradnl" dirty="0"/>
              <a:t>el hombre condicionado por las leyes de la naturaleza</a:t>
            </a:r>
          </a:p>
          <a:p>
            <a:pPr lvl="0"/>
            <a:r>
              <a:rPr lang="es-ES_tradnl" dirty="0"/>
              <a:t>propone liberarnos de nuestros sentimientos y afectos</a:t>
            </a:r>
          </a:p>
          <a:p>
            <a:pPr lvl="0"/>
            <a:r>
              <a:rPr lang="es-ES_tradnl" dirty="0"/>
              <a:t>Dios o la naturaleza (sus leyes) son  la causa de todo</a:t>
            </a:r>
          </a:p>
          <a:p>
            <a:pPr lvl="0"/>
            <a:r>
              <a:rPr lang="es-ES_tradnl" dirty="0"/>
              <a:t>Todo ocurre de acuerdo a la naturaleza propia</a:t>
            </a:r>
          </a:p>
          <a:p>
            <a:pPr lvl="0"/>
            <a:r>
              <a:rPr lang="es-ES_tradnl" dirty="0"/>
              <a:t>la naturaleza del hombre es ser sociable</a:t>
            </a:r>
          </a:p>
          <a:p>
            <a:pPr lvl="0"/>
            <a:r>
              <a:rPr lang="es-ES_tradnl" dirty="0"/>
              <a:t>somos libres cuando podemos desarrollar nuestras potencialidades inherentes, pero estamos determinados por internas y externas condiciones</a:t>
            </a:r>
          </a:p>
          <a:p>
            <a:pPr lvl="0"/>
            <a:r>
              <a:rPr lang="es-ES_tradnl" dirty="0"/>
              <a:t>todo es necesario y está determinado causalmente</a:t>
            </a:r>
          </a:p>
        </p:txBody>
      </p:sp>
    </p:spTree>
    <p:extLst>
      <p:ext uri="{BB962C8B-B14F-4D97-AF65-F5344CB8AC3E}">
        <p14:creationId xmlns:p14="http://schemas.microsoft.com/office/powerpoint/2010/main" val="16023700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5" name="Grupo 124">
            <a:extLst>
              <a:ext uri="{FF2B5EF4-FFF2-40B4-BE49-F238E27FC236}">
                <a16:creationId xmlns:a16="http://schemas.microsoft.com/office/drawing/2014/main" id="{30F9A767-8D0F-1966-5A50-A48531014298}"/>
              </a:ext>
            </a:extLst>
          </p:cNvPr>
          <p:cNvGrpSpPr/>
          <p:nvPr/>
        </p:nvGrpSpPr>
        <p:grpSpPr>
          <a:xfrm>
            <a:off x="9764592" y="0"/>
            <a:ext cx="481656" cy="1264353"/>
            <a:chOff x="10110535" y="3"/>
            <a:chExt cx="694191" cy="1822261"/>
          </a:xfrm>
        </p:grpSpPr>
        <p:sp>
          <p:nvSpPr>
            <p:cNvPr id="71" name="Rectángulo 8">
              <a:extLst>
                <a:ext uri="{FF2B5EF4-FFF2-40B4-BE49-F238E27FC236}">
                  <a16:creationId xmlns:a16="http://schemas.microsoft.com/office/drawing/2014/main" id="{A8B1CA4B-9F99-450E-EF62-9D7D6CD668C1}"/>
                </a:ext>
              </a:extLst>
            </p:cNvPr>
            <p:cNvSpPr/>
            <p:nvPr/>
          </p:nvSpPr>
          <p:spPr>
            <a:xfrm rot="5400000" flipH="1">
              <a:off x="9656030" y="673567"/>
              <a:ext cx="1603204" cy="694189"/>
            </a:xfrm>
            <a:custGeom>
              <a:avLst/>
              <a:gdLst>
                <a:gd name="connsiteX0" fmla="*/ 0 w 1850703"/>
                <a:gd name="connsiteY0" fmla="*/ 0 h 1087779"/>
                <a:gd name="connsiteX1" fmla="*/ 1850703 w 1850703"/>
                <a:gd name="connsiteY1" fmla="*/ 0 h 1087779"/>
                <a:gd name="connsiteX2" fmla="*/ 1850703 w 1850703"/>
                <a:gd name="connsiteY2" fmla="*/ 1087779 h 1087779"/>
                <a:gd name="connsiteX3" fmla="*/ 0 w 1850703"/>
                <a:gd name="connsiteY3" fmla="*/ 1087779 h 1087779"/>
                <a:gd name="connsiteX4" fmla="*/ 0 w 1850703"/>
                <a:gd name="connsiteY4" fmla="*/ 0 h 1087779"/>
                <a:gd name="connsiteX0" fmla="*/ 1178258 w 3028961"/>
                <a:gd name="connsiteY0" fmla="*/ 0 h 1087779"/>
                <a:gd name="connsiteX1" fmla="*/ 3028961 w 3028961"/>
                <a:gd name="connsiteY1" fmla="*/ 0 h 1087779"/>
                <a:gd name="connsiteX2" fmla="*/ 3028961 w 3028961"/>
                <a:gd name="connsiteY2" fmla="*/ 1087779 h 1087779"/>
                <a:gd name="connsiteX3" fmla="*/ 1178258 w 3028961"/>
                <a:gd name="connsiteY3" fmla="*/ 1087779 h 1087779"/>
                <a:gd name="connsiteX4" fmla="*/ 10 w 3028961"/>
                <a:gd name="connsiteY4" fmla="*/ 533964 h 1087779"/>
                <a:gd name="connsiteX5" fmla="*/ 1178258 w 3028961"/>
                <a:gd name="connsiteY5" fmla="*/ 0 h 1087779"/>
                <a:gd name="connsiteX0" fmla="*/ 1178258 w 3028961"/>
                <a:gd name="connsiteY0" fmla="*/ 0 h 1087779"/>
                <a:gd name="connsiteX1" fmla="*/ 3028961 w 3028961"/>
                <a:gd name="connsiteY1" fmla="*/ 0 h 1087779"/>
                <a:gd name="connsiteX2" fmla="*/ 3028961 w 3028961"/>
                <a:gd name="connsiteY2" fmla="*/ 1087779 h 1087779"/>
                <a:gd name="connsiteX3" fmla="*/ 1178258 w 3028961"/>
                <a:gd name="connsiteY3" fmla="*/ 1087779 h 1087779"/>
                <a:gd name="connsiteX4" fmla="*/ 10 w 3028961"/>
                <a:gd name="connsiteY4" fmla="*/ 533964 h 1087779"/>
                <a:gd name="connsiteX5" fmla="*/ 1178258 w 3028961"/>
                <a:gd name="connsiteY5" fmla="*/ 0 h 1087779"/>
                <a:gd name="connsiteX0" fmla="*/ 1178249 w 3028952"/>
                <a:gd name="connsiteY0" fmla="*/ 0 h 1087779"/>
                <a:gd name="connsiteX1" fmla="*/ 3028952 w 3028952"/>
                <a:gd name="connsiteY1" fmla="*/ 0 h 1087779"/>
                <a:gd name="connsiteX2" fmla="*/ 3028952 w 3028952"/>
                <a:gd name="connsiteY2" fmla="*/ 1087779 h 1087779"/>
                <a:gd name="connsiteX3" fmla="*/ 1178249 w 3028952"/>
                <a:gd name="connsiteY3" fmla="*/ 1087779 h 1087779"/>
                <a:gd name="connsiteX4" fmla="*/ 1 w 3028952"/>
                <a:gd name="connsiteY4" fmla="*/ 533964 h 1087779"/>
                <a:gd name="connsiteX5" fmla="*/ 1178249 w 3028952"/>
                <a:gd name="connsiteY5" fmla="*/ 0 h 10877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3028952" h="1087779">
                  <a:moveTo>
                    <a:pt x="1178249" y="0"/>
                  </a:moveTo>
                  <a:lnTo>
                    <a:pt x="3028952" y="0"/>
                  </a:lnTo>
                  <a:lnTo>
                    <a:pt x="3028952" y="1087779"/>
                  </a:lnTo>
                  <a:lnTo>
                    <a:pt x="1178249" y="1087779"/>
                  </a:lnTo>
                  <a:cubicBezTo>
                    <a:pt x="1182375" y="1087324"/>
                    <a:pt x="1873" y="534419"/>
                    <a:pt x="1" y="533964"/>
                  </a:cubicBezTo>
                  <a:lnTo>
                    <a:pt x="1178249" y="0"/>
                  </a:lnTo>
                  <a:close/>
                </a:path>
              </a:pathLst>
            </a:custGeom>
            <a:noFill/>
            <a:ln>
              <a:solidFill>
                <a:srgbClr val="FFCC6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lang="es-PE">
                <a:solidFill>
                  <a:prstClr val="white"/>
                </a:solidFill>
                <a:latin typeface="Calisto MT" panose="02040603050505030304"/>
              </a:endParaRPr>
            </a:p>
          </p:txBody>
        </p:sp>
        <p:sp>
          <p:nvSpPr>
            <p:cNvPr id="72" name="Rectángulo 71">
              <a:extLst>
                <a:ext uri="{FF2B5EF4-FFF2-40B4-BE49-F238E27FC236}">
                  <a16:creationId xmlns:a16="http://schemas.microsoft.com/office/drawing/2014/main" id="{85499FAF-1716-D83F-269D-7B96A2BE3988}"/>
                </a:ext>
              </a:extLst>
            </p:cNvPr>
            <p:cNvSpPr/>
            <p:nvPr/>
          </p:nvSpPr>
          <p:spPr>
            <a:xfrm rot="5400000">
              <a:off x="10257605" y="-147067"/>
              <a:ext cx="400048" cy="694188"/>
            </a:xfrm>
            <a:prstGeom prst="rect">
              <a:avLst/>
            </a:prstGeom>
            <a:solidFill>
              <a:srgbClr val="FFC00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lang="es-PE" dirty="0">
                <a:solidFill>
                  <a:prstClr val="white"/>
                </a:solidFill>
                <a:latin typeface="Calisto MT" panose="02040603050505030304"/>
              </a:endParaRPr>
            </a:p>
          </p:txBody>
        </p:sp>
        <p:sp>
          <p:nvSpPr>
            <p:cNvPr id="73" name="Elipse 72">
              <a:extLst>
                <a:ext uri="{FF2B5EF4-FFF2-40B4-BE49-F238E27FC236}">
                  <a16:creationId xmlns:a16="http://schemas.microsoft.com/office/drawing/2014/main" id="{F9F93C78-10CB-E12C-0EA6-6036C7AACB60}"/>
                </a:ext>
              </a:extLst>
            </p:cNvPr>
            <p:cNvSpPr/>
            <p:nvPr/>
          </p:nvSpPr>
          <p:spPr>
            <a:xfrm>
              <a:off x="10406769" y="1216262"/>
              <a:ext cx="111214" cy="106206"/>
            </a:xfrm>
            <a:prstGeom prst="ellipse">
              <a:avLst/>
            </a:prstGeom>
            <a:noFill/>
            <a:ln>
              <a:solidFill>
                <a:srgbClr val="FFCC6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PE"/>
            </a:p>
          </p:txBody>
        </p:sp>
        <p:cxnSp>
          <p:nvCxnSpPr>
            <p:cNvPr id="74" name="Conector recto 73">
              <a:extLst>
                <a:ext uri="{FF2B5EF4-FFF2-40B4-BE49-F238E27FC236}">
                  <a16:creationId xmlns:a16="http://schemas.microsoft.com/office/drawing/2014/main" id="{4C843741-D9CF-14D6-F15F-EF3A15986EAB}"/>
                </a:ext>
              </a:extLst>
            </p:cNvPr>
            <p:cNvCxnSpPr>
              <a:cxnSpLocks/>
              <a:endCxn id="73" idx="0"/>
            </p:cNvCxnSpPr>
            <p:nvPr/>
          </p:nvCxnSpPr>
          <p:spPr>
            <a:xfrm>
              <a:off x="10462376" y="863169"/>
              <a:ext cx="0" cy="353093"/>
            </a:xfrm>
            <a:prstGeom prst="line">
              <a:avLst/>
            </a:prstGeom>
            <a:ln>
              <a:solidFill>
                <a:srgbClr val="FFCC6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26" name="Rectángulo 125">
            <a:extLst>
              <a:ext uri="{FF2B5EF4-FFF2-40B4-BE49-F238E27FC236}">
                <a16:creationId xmlns:a16="http://schemas.microsoft.com/office/drawing/2014/main" id="{CA3A73E0-5EDD-EFD2-D57F-8B037916BF12}"/>
              </a:ext>
            </a:extLst>
          </p:cNvPr>
          <p:cNvSpPr/>
          <p:nvPr/>
        </p:nvSpPr>
        <p:spPr>
          <a:xfrm>
            <a:off x="1" y="6637866"/>
            <a:ext cx="485421" cy="220135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/>
          </a:p>
        </p:txBody>
      </p:sp>
      <p:cxnSp>
        <p:nvCxnSpPr>
          <p:cNvPr id="3" name="Conector recto 2">
            <a:extLst>
              <a:ext uri="{FF2B5EF4-FFF2-40B4-BE49-F238E27FC236}">
                <a16:creationId xmlns:a16="http://schemas.microsoft.com/office/drawing/2014/main" id="{0D25BAE6-348B-3F85-3003-A2DE042216A7}"/>
              </a:ext>
            </a:extLst>
          </p:cNvPr>
          <p:cNvCxnSpPr>
            <a:stCxn id="71" idx="4"/>
          </p:cNvCxnSpPr>
          <p:nvPr/>
        </p:nvCxnSpPr>
        <p:spPr>
          <a:xfrm>
            <a:off x="10009816" y="1264353"/>
            <a:ext cx="2182184" cy="0"/>
          </a:xfrm>
          <a:prstGeom prst="line">
            <a:avLst/>
          </a:prstGeom>
          <a:ln w="19050">
            <a:solidFill>
              <a:srgbClr val="FFCC66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Rectángulo 46">
            <a:extLst>
              <a:ext uri="{FF2B5EF4-FFF2-40B4-BE49-F238E27FC236}">
                <a16:creationId xmlns:a16="http://schemas.microsoft.com/office/drawing/2014/main" id="{17740DEC-682A-5B70-CF0B-EEBF85F73452}"/>
              </a:ext>
            </a:extLst>
          </p:cNvPr>
          <p:cNvSpPr/>
          <p:nvPr/>
        </p:nvSpPr>
        <p:spPr>
          <a:xfrm>
            <a:off x="1" y="1704624"/>
            <a:ext cx="1704623" cy="1169205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/>
          </a:p>
        </p:txBody>
      </p:sp>
      <p:sp>
        <p:nvSpPr>
          <p:cNvPr id="48" name="Título 1">
            <a:extLst>
              <a:ext uri="{FF2B5EF4-FFF2-40B4-BE49-F238E27FC236}">
                <a16:creationId xmlns:a16="http://schemas.microsoft.com/office/drawing/2014/main" id="{04420E42-DC20-C629-F629-30A9DB4FA1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4999" y="329109"/>
            <a:ext cx="8382135" cy="410872"/>
          </a:xfrm>
        </p:spPr>
        <p:txBody>
          <a:bodyPr>
            <a:normAutofit fontScale="90000"/>
          </a:bodyPr>
          <a:lstStyle/>
          <a:p>
            <a:pPr algn="l"/>
            <a:r>
              <a:rPr lang="es-ES" sz="3200" b="1" u="sng" dirty="0">
                <a:solidFill>
                  <a:srgbClr val="0070C0"/>
                </a:solidFill>
                <a:latin typeface="Agency FB" panose="020B0503020202020204" pitchFamily="34" charset="0"/>
              </a:rPr>
              <a:t>…</a:t>
            </a:r>
          </a:p>
        </p:txBody>
      </p:sp>
      <p:sp>
        <p:nvSpPr>
          <p:cNvPr id="49" name="Elipse 48">
            <a:extLst>
              <a:ext uri="{FF2B5EF4-FFF2-40B4-BE49-F238E27FC236}">
                <a16:creationId xmlns:a16="http://schemas.microsoft.com/office/drawing/2014/main" id="{5473EA5C-411F-46A3-5212-CCC0E3FFE936}"/>
              </a:ext>
            </a:extLst>
          </p:cNvPr>
          <p:cNvSpPr/>
          <p:nvPr/>
        </p:nvSpPr>
        <p:spPr>
          <a:xfrm>
            <a:off x="843817" y="2353831"/>
            <a:ext cx="249695" cy="255691"/>
          </a:xfrm>
          <a:prstGeom prst="ellipse">
            <a:avLst/>
          </a:prstGeom>
          <a:solidFill>
            <a:srgbClr val="C00000"/>
          </a:solidFill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/>
          </a:p>
        </p:txBody>
      </p:sp>
      <p:grpSp>
        <p:nvGrpSpPr>
          <p:cNvPr id="50" name="Grupo 49">
            <a:extLst>
              <a:ext uri="{FF2B5EF4-FFF2-40B4-BE49-F238E27FC236}">
                <a16:creationId xmlns:a16="http://schemas.microsoft.com/office/drawing/2014/main" id="{E89C94EF-2141-8720-1074-541E885AFCD1}"/>
              </a:ext>
            </a:extLst>
          </p:cNvPr>
          <p:cNvGrpSpPr/>
          <p:nvPr/>
        </p:nvGrpSpPr>
        <p:grpSpPr>
          <a:xfrm>
            <a:off x="0" y="424034"/>
            <a:ext cx="494843" cy="286107"/>
            <a:chOff x="0" y="387872"/>
            <a:chExt cx="494842" cy="286107"/>
          </a:xfrm>
        </p:grpSpPr>
        <p:sp>
          <p:nvSpPr>
            <p:cNvPr id="51" name="Rectángulo 8">
              <a:extLst>
                <a:ext uri="{FF2B5EF4-FFF2-40B4-BE49-F238E27FC236}">
                  <a16:creationId xmlns:a16="http://schemas.microsoft.com/office/drawing/2014/main" id="{39ADE2EC-D85D-9D3B-7B3C-EF2559F8FCF6}"/>
                </a:ext>
              </a:extLst>
            </p:cNvPr>
            <p:cNvSpPr/>
            <p:nvPr/>
          </p:nvSpPr>
          <p:spPr>
            <a:xfrm flipH="1">
              <a:off x="128544" y="387872"/>
              <a:ext cx="366298" cy="286103"/>
            </a:xfrm>
            <a:custGeom>
              <a:avLst/>
              <a:gdLst>
                <a:gd name="connsiteX0" fmla="*/ 0 w 1850703"/>
                <a:gd name="connsiteY0" fmla="*/ 0 h 1087779"/>
                <a:gd name="connsiteX1" fmla="*/ 1850703 w 1850703"/>
                <a:gd name="connsiteY1" fmla="*/ 0 h 1087779"/>
                <a:gd name="connsiteX2" fmla="*/ 1850703 w 1850703"/>
                <a:gd name="connsiteY2" fmla="*/ 1087779 h 1087779"/>
                <a:gd name="connsiteX3" fmla="*/ 0 w 1850703"/>
                <a:gd name="connsiteY3" fmla="*/ 1087779 h 1087779"/>
                <a:gd name="connsiteX4" fmla="*/ 0 w 1850703"/>
                <a:gd name="connsiteY4" fmla="*/ 0 h 1087779"/>
                <a:gd name="connsiteX0" fmla="*/ 1178258 w 3028961"/>
                <a:gd name="connsiteY0" fmla="*/ 0 h 1087779"/>
                <a:gd name="connsiteX1" fmla="*/ 3028961 w 3028961"/>
                <a:gd name="connsiteY1" fmla="*/ 0 h 1087779"/>
                <a:gd name="connsiteX2" fmla="*/ 3028961 w 3028961"/>
                <a:gd name="connsiteY2" fmla="*/ 1087779 h 1087779"/>
                <a:gd name="connsiteX3" fmla="*/ 1178258 w 3028961"/>
                <a:gd name="connsiteY3" fmla="*/ 1087779 h 1087779"/>
                <a:gd name="connsiteX4" fmla="*/ 10 w 3028961"/>
                <a:gd name="connsiteY4" fmla="*/ 533964 h 1087779"/>
                <a:gd name="connsiteX5" fmla="*/ 1178258 w 3028961"/>
                <a:gd name="connsiteY5" fmla="*/ 0 h 1087779"/>
                <a:gd name="connsiteX0" fmla="*/ 1178258 w 3028961"/>
                <a:gd name="connsiteY0" fmla="*/ 0 h 1087779"/>
                <a:gd name="connsiteX1" fmla="*/ 3028961 w 3028961"/>
                <a:gd name="connsiteY1" fmla="*/ 0 h 1087779"/>
                <a:gd name="connsiteX2" fmla="*/ 3028961 w 3028961"/>
                <a:gd name="connsiteY2" fmla="*/ 1087779 h 1087779"/>
                <a:gd name="connsiteX3" fmla="*/ 1178258 w 3028961"/>
                <a:gd name="connsiteY3" fmla="*/ 1087779 h 1087779"/>
                <a:gd name="connsiteX4" fmla="*/ 10 w 3028961"/>
                <a:gd name="connsiteY4" fmla="*/ 533964 h 1087779"/>
                <a:gd name="connsiteX5" fmla="*/ 1178258 w 3028961"/>
                <a:gd name="connsiteY5" fmla="*/ 0 h 1087779"/>
                <a:gd name="connsiteX0" fmla="*/ 1178249 w 3028952"/>
                <a:gd name="connsiteY0" fmla="*/ 0 h 1087779"/>
                <a:gd name="connsiteX1" fmla="*/ 3028952 w 3028952"/>
                <a:gd name="connsiteY1" fmla="*/ 0 h 1087779"/>
                <a:gd name="connsiteX2" fmla="*/ 3028952 w 3028952"/>
                <a:gd name="connsiteY2" fmla="*/ 1087779 h 1087779"/>
                <a:gd name="connsiteX3" fmla="*/ 1178249 w 3028952"/>
                <a:gd name="connsiteY3" fmla="*/ 1087779 h 1087779"/>
                <a:gd name="connsiteX4" fmla="*/ 1 w 3028952"/>
                <a:gd name="connsiteY4" fmla="*/ 533964 h 1087779"/>
                <a:gd name="connsiteX5" fmla="*/ 1178249 w 3028952"/>
                <a:gd name="connsiteY5" fmla="*/ 0 h 10877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3028952" h="1087779">
                  <a:moveTo>
                    <a:pt x="1178249" y="0"/>
                  </a:moveTo>
                  <a:lnTo>
                    <a:pt x="3028952" y="0"/>
                  </a:lnTo>
                  <a:lnTo>
                    <a:pt x="3028952" y="1087779"/>
                  </a:lnTo>
                  <a:lnTo>
                    <a:pt x="1178249" y="1087779"/>
                  </a:lnTo>
                  <a:cubicBezTo>
                    <a:pt x="1182375" y="1087324"/>
                    <a:pt x="1873" y="534419"/>
                    <a:pt x="1" y="533964"/>
                  </a:cubicBezTo>
                  <a:lnTo>
                    <a:pt x="1178249" y="0"/>
                  </a:lnTo>
                  <a:close/>
                </a:path>
              </a:pathLst>
            </a:cu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lang="es-PE">
                <a:solidFill>
                  <a:prstClr val="white"/>
                </a:solidFill>
                <a:latin typeface="Calisto MT" panose="02040603050505030304"/>
              </a:endParaRPr>
            </a:p>
          </p:txBody>
        </p:sp>
        <p:sp>
          <p:nvSpPr>
            <p:cNvPr id="52" name="Rectángulo 51">
              <a:extLst>
                <a:ext uri="{FF2B5EF4-FFF2-40B4-BE49-F238E27FC236}">
                  <a16:creationId xmlns:a16="http://schemas.microsoft.com/office/drawing/2014/main" id="{BEED02B6-D1E4-3A6B-FEFB-38734D21AD48}"/>
                </a:ext>
              </a:extLst>
            </p:cNvPr>
            <p:cNvSpPr/>
            <p:nvPr/>
          </p:nvSpPr>
          <p:spPr>
            <a:xfrm>
              <a:off x="0" y="387876"/>
              <a:ext cx="145738" cy="286103"/>
            </a:xfrm>
            <a:prstGeom prst="rect">
              <a:avLst/>
            </a:prstGeom>
            <a:solidFill>
              <a:srgbClr val="C0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lang="es-PE">
                <a:solidFill>
                  <a:prstClr val="white"/>
                </a:solidFill>
                <a:latin typeface="Calisto MT" panose="02040603050505030304"/>
              </a:endParaRPr>
            </a:p>
          </p:txBody>
        </p:sp>
        <p:sp>
          <p:nvSpPr>
            <p:cNvPr id="53" name="Elipse 52">
              <a:extLst>
                <a:ext uri="{FF2B5EF4-FFF2-40B4-BE49-F238E27FC236}">
                  <a16:creationId xmlns:a16="http://schemas.microsoft.com/office/drawing/2014/main" id="{A1B205BC-A7CA-C62D-7D60-9390A9D6C50A}"/>
                </a:ext>
              </a:extLst>
            </p:cNvPr>
            <p:cNvSpPr/>
            <p:nvPr/>
          </p:nvSpPr>
          <p:spPr>
            <a:xfrm rot="16200000">
              <a:off x="288936" y="500574"/>
              <a:ext cx="73512" cy="49374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PE"/>
            </a:p>
          </p:txBody>
        </p:sp>
        <p:cxnSp>
          <p:nvCxnSpPr>
            <p:cNvPr id="54" name="Conector recto 53">
              <a:extLst>
                <a:ext uri="{FF2B5EF4-FFF2-40B4-BE49-F238E27FC236}">
                  <a16:creationId xmlns:a16="http://schemas.microsoft.com/office/drawing/2014/main" id="{6ED9E8C6-0542-BA7C-4EB3-F4D50E2A9445}"/>
                </a:ext>
              </a:extLst>
            </p:cNvPr>
            <p:cNvCxnSpPr>
              <a:cxnSpLocks/>
            </p:cNvCxnSpPr>
            <p:nvPr/>
          </p:nvCxnSpPr>
          <p:spPr>
            <a:xfrm rot="16200000">
              <a:off x="263510" y="488171"/>
              <a:ext cx="0" cy="7499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5" name="CuadroTexto 54">
            <a:extLst>
              <a:ext uri="{FF2B5EF4-FFF2-40B4-BE49-F238E27FC236}">
                <a16:creationId xmlns:a16="http://schemas.microsoft.com/office/drawing/2014/main" id="{58086737-DE12-C696-4422-12B42ACF1EB8}"/>
              </a:ext>
            </a:extLst>
          </p:cNvPr>
          <p:cNvSpPr txBox="1"/>
          <p:nvPr/>
        </p:nvSpPr>
        <p:spPr>
          <a:xfrm>
            <a:off x="1856850" y="1748461"/>
            <a:ext cx="6828577" cy="107721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es-ES" sz="3200" b="1" dirty="0">
              <a:latin typeface="Agency FB" panose="020B0503020202020204" pitchFamily="34" charset="0"/>
            </a:endParaRPr>
          </a:p>
          <a:p>
            <a:pPr algn="just"/>
            <a:r>
              <a:rPr lang="es-ES" sz="3200" b="1" dirty="0">
                <a:latin typeface="Agency FB" panose="020B0503020202020204" pitchFamily="34" charset="0"/>
              </a:rPr>
              <a:t>Capítulo: 	FILOSOFÍA Y FILÓSOFOS</a:t>
            </a:r>
            <a:endParaRPr lang="es-ES" sz="3200" b="1" dirty="0">
              <a:solidFill>
                <a:srgbClr val="0070C0"/>
              </a:solidFill>
              <a:latin typeface="Agency FB" panose="020B0503020202020204" pitchFamily="34" charset="0"/>
            </a:endParaRPr>
          </a:p>
        </p:txBody>
      </p:sp>
      <p:sp>
        <p:nvSpPr>
          <p:cNvPr id="56" name="CuadroTexto 55">
            <a:extLst>
              <a:ext uri="{FF2B5EF4-FFF2-40B4-BE49-F238E27FC236}">
                <a16:creationId xmlns:a16="http://schemas.microsoft.com/office/drawing/2014/main" id="{5DA9CFA2-B473-92E8-2EBC-128860D8D73A}"/>
              </a:ext>
            </a:extLst>
          </p:cNvPr>
          <p:cNvSpPr txBox="1"/>
          <p:nvPr/>
        </p:nvSpPr>
        <p:spPr>
          <a:xfrm>
            <a:off x="7315201" y="0"/>
            <a:ext cx="2472267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s-MX" sz="1600" b="1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(…):</a:t>
            </a:r>
            <a:endParaRPr lang="es-PE" sz="1600" dirty="0">
              <a:solidFill>
                <a:srgbClr val="C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7" name="CuadroTexto 56">
            <a:extLst>
              <a:ext uri="{FF2B5EF4-FFF2-40B4-BE49-F238E27FC236}">
                <a16:creationId xmlns:a16="http://schemas.microsoft.com/office/drawing/2014/main" id="{ACB8C59E-365C-305D-9DEF-E9A2750FDBA6}"/>
              </a:ext>
            </a:extLst>
          </p:cNvPr>
          <p:cNvSpPr txBox="1"/>
          <p:nvPr/>
        </p:nvSpPr>
        <p:spPr>
          <a:xfrm>
            <a:off x="2937755" y="3390368"/>
            <a:ext cx="8470474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000" b="1" dirty="0">
                <a:latin typeface="Arial"/>
                <a:cs typeface="Arial"/>
              </a:rPr>
              <a:t>Introducción</a:t>
            </a:r>
          </a:p>
        </p:txBody>
      </p:sp>
    </p:spTree>
    <p:extLst>
      <p:ext uri="{BB962C8B-B14F-4D97-AF65-F5344CB8AC3E}">
        <p14:creationId xmlns:p14="http://schemas.microsoft.com/office/powerpoint/2010/main" val="31902268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b="1" dirty="0"/>
              <a:t>7) SPINOZA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2207568" y="764704"/>
            <a:ext cx="7992888" cy="5521102"/>
          </a:xfrm>
        </p:spPr>
        <p:txBody>
          <a:bodyPr/>
          <a:lstStyle/>
          <a:p>
            <a:pPr lvl="0"/>
            <a:r>
              <a:rPr lang="es-ES_tradnl" dirty="0"/>
              <a:t>la libertad es conocimiento</a:t>
            </a:r>
          </a:p>
          <a:p>
            <a:pPr lvl="0"/>
            <a:r>
              <a:rPr lang="es-ES_tradnl" dirty="0"/>
              <a:t>cuando se conoce, se sabe, no se siente uno coaccionado, sino determinado según su esencia</a:t>
            </a:r>
          </a:p>
          <a:p>
            <a:pPr lvl="0"/>
            <a:r>
              <a:rPr lang="es-ES_tradnl" dirty="0"/>
              <a:t>No elegimos nuestro pensamiento, estos están determinados por lo externo</a:t>
            </a:r>
          </a:p>
          <a:p>
            <a:pPr lvl="0"/>
            <a:r>
              <a:rPr lang="es-ES_tradnl" dirty="0"/>
              <a:t>la armonía librándose de las pasiones, ambiciones, deseos</a:t>
            </a:r>
          </a:p>
          <a:p>
            <a:pPr lvl="0"/>
            <a:r>
              <a:rPr lang="es-ES_tradnl" dirty="0"/>
              <a:t>IDENTIFICA AL DERECHO CON EL PODER</a:t>
            </a:r>
          </a:p>
          <a:p>
            <a:pPr lvl="0"/>
            <a:r>
              <a:rPr lang="es-ES_tradnl" dirty="0"/>
              <a:t>La ley natural del hombre no se determina por la razón justa sino por la avaricia y el poder</a:t>
            </a:r>
          </a:p>
          <a:p>
            <a:pPr lvl="0"/>
            <a:r>
              <a:rPr lang="es-ES_tradnl" dirty="0"/>
              <a:t>Las reglas del Derecho, natural, como las matemáticas, solo pueden deducirse de la naturaleza del hombre</a:t>
            </a:r>
          </a:p>
          <a:p>
            <a:pPr lvl="0"/>
            <a:r>
              <a:rPr lang="es-ES_tradnl" dirty="0"/>
              <a:t>El Estado y el Derecho se originan en la concentración de poder derivadas de los individuos</a:t>
            </a:r>
          </a:p>
          <a:p>
            <a:pPr lvl="0"/>
            <a:r>
              <a:rPr lang="es-ES_tradnl" dirty="0"/>
              <a:t>CADA UNO TIENE TANTO DERECHO CUANTO PODER POSEE</a:t>
            </a:r>
          </a:p>
          <a:p>
            <a:pPr lvl="0"/>
            <a:r>
              <a:rPr lang="es-ES_tradnl" dirty="0"/>
              <a:t>La naturaleza tiene carácter divino</a:t>
            </a:r>
          </a:p>
        </p:txBody>
      </p:sp>
    </p:spTree>
    <p:extLst>
      <p:ext uri="{BB962C8B-B14F-4D97-AF65-F5344CB8AC3E}">
        <p14:creationId xmlns:p14="http://schemas.microsoft.com/office/powerpoint/2010/main" val="199699352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b="1" dirty="0"/>
              <a:t>7) SPINOZA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2207568" y="764704"/>
            <a:ext cx="7992888" cy="5521102"/>
          </a:xfrm>
        </p:spPr>
        <p:txBody>
          <a:bodyPr/>
          <a:lstStyle/>
          <a:p>
            <a:pPr lvl="0"/>
            <a:r>
              <a:rPr lang="es-ES_tradnl" dirty="0"/>
              <a:t>El Estado soberano con poder ilimitado resultado de la naturaleza, con autoridad para romper tratados por la seguridad del Estado</a:t>
            </a:r>
          </a:p>
          <a:p>
            <a:pPr lvl="0"/>
            <a:r>
              <a:rPr lang="es-ES_tradnl" dirty="0"/>
              <a:t>PANTEISMO: Todo deriva de Dios, o de la naturaleza impersonal</a:t>
            </a:r>
          </a:p>
          <a:p>
            <a:pPr lvl="0"/>
            <a:r>
              <a:rPr lang="es-ES_tradnl" dirty="0"/>
              <a:t>Hay sólo una sustancia del cual se deriva todo lo demás: esta sustancia es la naturaleza o Dios</a:t>
            </a:r>
          </a:p>
          <a:p>
            <a:pPr lvl="0"/>
            <a:r>
              <a:rPr lang="es-ES_tradnl" dirty="0"/>
              <a:t>No tendemos a las cosas porque juzguemos que sean buenos, sino que creemos que es bueno porque lo queremos</a:t>
            </a:r>
          </a:p>
          <a:p>
            <a:endParaRPr lang="es-ES_tradnl" b="1" dirty="0"/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14159910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b="1" dirty="0"/>
              <a:t>8) PASCAL.- </a:t>
            </a:r>
            <a:r>
              <a:rPr lang="es-ES_tradnl" dirty="0"/>
              <a:t>Filósofo  matemático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_tradnl" dirty="0"/>
              <a:t>La base de todo no es la razón cartesiana</a:t>
            </a:r>
          </a:p>
          <a:p>
            <a:pPr lvl="0"/>
            <a:r>
              <a:rPr lang="es-ES_tradnl" dirty="0"/>
              <a:t>No somos sólo pensamiento</a:t>
            </a:r>
          </a:p>
          <a:p>
            <a:pPr lvl="0"/>
            <a:r>
              <a:rPr lang="es-ES_tradnl" i="1" dirty="0"/>
              <a:t>el problema es estar con el otro</a:t>
            </a:r>
            <a:endParaRPr lang="es-ES_tradnl" dirty="0"/>
          </a:p>
          <a:p>
            <a:pPr lvl="0"/>
            <a:r>
              <a:rPr lang="es-ES_tradnl" dirty="0"/>
              <a:t>el hombre vincula</a:t>
            </a:r>
          </a:p>
          <a:p>
            <a:pPr lvl="0"/>
            <a:r>
              <a:rPr lang="es-ES_tradnl" dirty="0"/>
              <a:t>el centro es uno mismo</a:t>
            </a:r>
          </a:p>
          <a:p>
            <a:pPr lvl="0"/>
            <a:r>
              <a:rPr lang="es-ES_tradnl" dirty="0"/>
              <a:t>razón y sentimientos vinculados para el conocimiento</a:t>
            </a:r>
          </a:p>
          <a:p>
            <a:pPr lvl="0"/>
            <a:r>
              <a:rPr lang="es-ES_tradnl" dirty="0"/>
              <a:t>Conocemos la verdad no sólo por la razón sino también por el corazón</a:t>
            </a:r>
          </a:p>
          <a:p>
            <a:pPr lvl="0"/>
            <a:r>
              <a:rPr lang="es-ES_tradnl" dirty="0"/>
              <a:t>El corazón tienen razones que la razón no conoce</a:t>
            </a:r>
          </a:p>
          <a:p>
            <a:pPr lvl="0"/>
            <a:r>
              <a:rPr lang="es-ES_tradnl" dirty="0"/>
              <a:t>Dos EXCESOS: 1.- Excluir la razón, 2.- No admitir más que la razón</a:t>
            </a:r>
          </a:p>
          <a:p>
            <a:pPr lvl="0"/>
            <a:r>
              <a:rPr lang="es-ES_tradnl" dirty="0"/>
              <a:t>Constituye una especie de culminación del Renacimiento</a:t>
            </a:r>
          </a:p>
          <a:p>
            <a:pPr lvl="0"/>
            <a:r>
              <a:rPr lang="es-ES_tradnl" dirty="0"/>
              <a:t>Criticó al Derecho natural XVII XVIII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51311489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b="1" dirty="0"/>
              <a:t>8) PASCAL.- </a:t>
            </a:r>
            <a:r>
              <a:rPr lang="es-ES_tradnl" dirty="0"/>
              <a:t>Filósofo  matemático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_tradnl" dirty="0"/>
              <a:t>Hay diversidad e inestabilidad de leyes humanas</a:t>
            </a:r>
          </a:p>
          <a:p>
            <a:pPr lvl="0"/>
            <a:r>
              <a:rPr lang="es-ES_tradnl" dirty="0"/>
              <a:t>lo más prudente es recurrir al derecho establecido</a:t>
            </a:r>
          </a:p>
          <a:p>
            <a:pPr lvl="0"/>
            <a:r>
              <a:rPr lang="es-ES_tradnl" dirty="0"/>
              <a:t>“La costumbre es equitativa por ser aceptada</a:t>
            </a:r>
          </a:p>
          <a:p>
            <a:pPr lvl="0"/>
            <a:r>
              <a:rPr lang="es-ES_tradnl" dirty="0"/>
              <a:t>Explicitar las relaciones entre </a:t>
            </a:r>
            <a:r>
              <a:rPr lang="es-ES_tradnl" i="1" dirty="0"/>
              <a:t>fuerza y justicia</a:t>
            </a:r>
            <a:endParaRPr lang="es-ES_tradnl" dirty="0"/>
          </a:p>
          <a:p>
            <a:pPr lvl="0"/>
            <a:r>
              <a:rPr lang="es-ES_tradnl" dirty="0"/>
              <a:t>Justicia: difícil de reconocer y sujeto de discusión</a:t>
            </a:r>
          </a:p>
          <a:p>
            <a:pPr lvl="0"/>
            <a:r>
              <a:rPr lang="es-ES_tradnl" dirty="0"/>
              <a:t>Fuerza : fácil de reconocer y sin discusión</a:t>
            </a:r>
          </a:p>
          <a:p>
            <a:pPr lvl="0"/>
            <a:r>
              <a:rPr lang="es-ES_tradnl" dirty="0"/>
              <a:t>Lo fuerte es justo</a:t>
            </a:r>
          </a:p>
          <a:p>
            <a:pPr lvl="0"/>
            <a:r>
              <a:rPr lang="es-ES_tradnl" dirty="0"/>
              <a:t>la fuerza es el fundamento de la justicia</a:t>
            </a:r>
          </a:p>
          <a:p>
            <a:pPr lvl="0"/>
            <a:r>
              <a:rPr lang="es-ES_tradnl" dirty="0"/>
              <a:t>la fuerza crea, inventa, determina, lo que realmente se contextualizará como justo</a:t>
            </a: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26826630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b="1" u="sng" dirty="0"/>
              <a:t>9) MAQUIAVELO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2207568" y="836712"/>
            <a:ext cx="7992888" cy="5521102"/>
          </a:xfrm>
        </p:spPr>
        <p:txBody>
          <a:bodyPr/>
          <a:lstStyle/>
          <a:p>
            <a:r>
              <a:rPr lang="es-ES_tradnl" b="1" dirty="0"/>
              <a:t>El Derecho como descripción, expresión de la realidad</a:t>
            </a:r>
            <a:endParaRPr lang="es-ES_tradnl" dirty="0"/>
          </a:p>
          <a:p>
            <a:r>
              <a:rPr lang="es-ES_tradnl" dirty="0"/>
              <a:t> </a:t>
            </a:r>
          </a:p>
          <a:p>
            <a:pPr lvl="0"/>
            <a:r>
              <a:rPr lang="es-ES_tradnl" dirty="0"/>
              <a:t>vivió en Florencia XV y XVI</a:t>
            </a:r>
          </a:p>
          <a:p>
            <a:pPr lvl="0"/>
            <a:r>
              <a:rPr lang="es-ES_tradnl" dirty="0"/>
              <a:t>Renacimiento italiano</a:t>
            </a:r>
          </a:p>
          <a:p>
            <a:pPr lvl="0"/>
            <a:r>
              <a:rPr lang="es-ES_tradnl" dirty="0"/>
              <a:t>La razón que no viene del misticismo, sino de la operación intelectual de atrapar el verdadero ser de la realidad</a:t>
            </a:r>
          </a:p>
          <a:p>
            <a:pPr lvl="0"/>
            <a:r>
              <a:rPr lang="es-ES_tradnl" dirty="0"/>
              <a:t>la razón ocupa el centro, AUTÁRQUICA: se basta </a:t>
            </a:r>
            <a:r>
              <a:rPr lang="es-ES_tradnl" dirty="0" err="1"/>
              <a:t>asi</a:t>
            </a:r>
            <a:r>
              <a:rPr lang="es-ES_tradnl" dirty="0"/>
              <a:t> misma</a:t>
            </a:r>
          </a:p>
          <a:p>
            <a:pPr lvl="0"/>
            <a:r>
              <a:rPr lang="es-ES_tradnl" dirty="0"/>
              <a:t>Dios a un lado</a:t>
            </a:r>
          </a:p>
          <a:p>
            <a:pPr lvl="0"/>
            <a:r>
              <a:rPr lang="es-ES_tradnl" dirty="0"/>
              <a:t>Importa el presente, lo que es</a:t>
            </a:r>
          </a:p>
          <a:p>
            <a:pPr lvl="0"/>
            <a:r>
              <a:rPr lang="es-ES_tradnl" dirty="0"/>
              <a:t>El Derecho debe constituirse sobre bases reales</a:t>
            </a:r>
          </a:p>
          <a:p>
            <a:pPr lvl="0"/>
            <a:r>
              <a:rPr lang="es-ES_tradnl" dirty="0"/>
              <a:t>Estudió las relaciones de poder in situ</a:t>
            </a:r>
          </a:p>
          <a:p>
            <a:pPr lvl="0"/>
            <a:r>
              <a:rPr lang="es-ES_tradnl" dirty="0"/>
              <a:t>distancia entre ética y política</a:t>
            </a:r>
          </a:p>
          <a:p>
            <a:pPr lvl="0"/>
            <a:r>
              <a:rPr lang="es-ES_tradnl" dirty="0"/>
              <a:t>lo importante a conocer: las costumbres de los hombres y sus pasiones e intereses reales</a:t>
            </a:r>
          </a:p>
          <a:p>
            <a:pPr lvl="0"/>
            <a:r>
              <a:rPr lang="es-ES_tradnl" dirty="0"/>
              <a:t>El empirismo (experiencia) toma fuerza</a:t>
            </a:r>
          </a:p>
          <a:p>
            <a:pPr lvl="0"/>
            <a:r>
              <a:rPr lang="es-ES_tradnl" dirty="0"/>
              <a:t>imposición del Derecho por razones del Estado para evitar el mal como fundamento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9631618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b="1" u="sng" dirty="0"/>
              <a:t>9) MAQUIAVELO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2207568" y="836712"/>
            <a:ext cx="7992888" cy="5521102"/>
          </a:xfrm>
        </p:spPr>
        <p:txBody>
          <a:bodyPr/>
          <a:lstStyle/>
          <a:p>
            <a:pPr lvl="0"/>
            <a:r>
              <a:rPr lang="es-ES_tradnl" dirty="0"/>
              <a:t>El hombre y el Estado son mecanismo de fuerzas cuyos elementos en juego son las pasiones humanas</a:t>
            </a:r>
          </a:p>
          <a:p>
            <a:pPr lvl="0"/>
            <a:r>
              <a:rPr lang="es-ES_tradnl" dirty="0"/>
              <a:t>Se debe imponer el Derecho por temor más que por voluntad</a:t>
            </a:r>
          </a:p>
          <a:p>
            <a:pPr lvl="0"/>
            <a:r>
              <a:rPr lang="es-ES_tradnl" dirty="0"/>
              <a:t>lo utilitario</a:t>
            </a:r>
          </a:p>
          <a:p>
            <a:pPr lvl="0"/>
            <a:r>
              <a:rPr lang="es-ES_tradnl" dirty="0"/>
              <a:t>omite el estudio de lo espiritual (justicia, ideales religiosos)</a:t>
            </a:r>
          </a:p>
          <a:p>
            <a:pPr lvl="0"/>
            <a:r>
              <a:rPr lang="es-ES_tradnl" dirty="0"/>
              <a:t>Crítica del Derecho como lo justo</a:t>
            </a:r>
          </a:p>
          <a:p>
            <a:pPr lvl="0"/>
            <a:r>
              <a:rPr lang="es-ES_tradnl" dirty="0"/>
              <a:t>EL DERECHO COMO RELACIÓN DE FUERZAS POLÍTICAS</a:t>
            </a:r>
          </a:p>
          <a:p>
            <a:pPr lvl="0"/>
            <a:r>
              <a:rPr lang="es-ES_tradnl" dirty="0"/>
              <a:t>El Derecho es un hecho resultante de la mecánica del juego de fuerzas políticas</a:t>
            </a:r>
          </a:p>
        </p:txBody>
      </p:sp>
    </p:spTree>
    <p:extLst>
      <p:ext uri="{BB962C8B-B14F-4D97-AF65-F5344CB8AC3E}">
        <p14:creationId xmlns:p14="http://schemas.microsoft.com/office/powerpoint/2010/main" val="335716362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/>
              <a:t>10) </a:t>
            </a:r>
            <a:r>
              <a:rPr lang="es-ES_tradnl" b="1" u="sng" dirty="0"/>
              <a:t>HOBBES.- </a:t>
            </a:r>
            <a:r>
              <a:rPr lang="es-ES_tradnl" b="1" dirty="0"/>
              <a:t>inglés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2135560" y="692696"/>
            <a:ext cx="7992888" cy="5521102"/>
          </a:xfrm>
        </p:spPr>
        <p:txBody>
          <a:bodyPr/>
          <a:lstStyle/>
          <a:p>
            <a:pPr lvl="0"/>
            <a:r>
              <a:rPr lang="es-ES_tradnl" dirty="0"/>
              <a:t>El hombre es un lobo para el hombre</a:t>
            </a:r>
          </a:p>
          <a:p>
            <a:pPr lvl="0"/>
            <a:r>
              <a:rPr lang="es-ES_tradnl" dirty="0"/>
              <a:t>El Leviatán</a:t>
            </a:r>
          </a:p>
          <a:p>
            <a:pPr lvl="0"/>
            <a:r>
              <a:rPr lang="es-ES_tradnl" dirty="0"/>
              <a:t>naturaleza malvada y egoísta del hombre</a:t>
            </a:r>
          </a:p>
          <a:p>
            <a:pPr lvl="0"/>
            <a:r>
              <a:rPr lang="es-ES_tradnl" dirty="0"/>
              <a:t>parte de la igualdad entre los hombres, todos aspiran a lo mismo y cuando no lo logran viene la enemistad, odio y ataca</a:t>
            </a:r>
          </a:p>
          <a:p>
            <a:pPr lvl="0"/>
            <a:r>
              <a:rPr lang="es-ES_tradnl" dirty="0"/>
              <a:t>condición natural del hombre: condición de perpetuo estado de lucha, de guerra contra todos</a:t>
            </a:r>
          </a:p>
          <a:p>
            <a:pPr lvl="0"/>
            <a:r>
              <a:rPr lang="es-ES_tradnl" dirty="0"/>
              <a:t>El Estado natural es el de guerra general de todos contra todos, en el que no tiene cabida la justicia, injusticia , error o derecho</a:t>
            </a:r>
          </a:p>
          <a:p>
            <a:pPr lvl="0"/>
            <a:r>
              <a:rPr lang="es-ES_tradnl" dirty="0"/>
              <a:t>El estado natural del hombre: el ataque</a:t>
            </a:r>
          </a:p>
          <a:p>
            <a:pPr lvl="0"/>
            <a:r>
              <a:rPr lang="es-ES_tradnl" dirty="0"/>
              <a:t>hace un pacto para no eliminarse a costa de parte de su libertad, Seguridad jurídica</a:t>
            </a:r>
          </a:p>
          <a:p>
            <a:pPr lvl="0"/>
            <a:r>
              <a:rPr lang="es-ES_tradnl" dirty="0"/>
              <a:t>Sustituir el estado natural por el estado civil, </a:t>
            </a:r>
          </a:p>
          <a:p>
            <a:pPr lvl="0"/>
            <a:r>
              <a:rPr lang="es-ES_tradnl" dirty="0"/>
              <a:t>transferir su derecho al Estado</a:t>
            </a:r>
          </a:p>
          <a:p>
            <a:pPr lvl="0"/>
            <a:r>
              <a:rPr lang="es-ES_tradnl" dirty="0"/>
              <a:t>Estado nacido del contrato de los hombres</a:t>
            </a:r>
          </a:p>
          <a:p>
            <a:pPr lvl="0"/>
            <a:r>
              <a:rPr lang="es-ES_tradnl" dirty="0"/>
              <a:t>el poder del Estado es absoluto, soberano</a:t>
            </a:r>
          </a:p>
          <a:p>
            <a:pPr lvl="0"/>
            <a:r>
              <a:rPr lang="es-ES_tradnl" dirty="0"/>
              <a:t>solución a la naturaleza negativa del hombre</a:t>
            </a:r>
          </a:p>
          <a:p>
            <a:pPr lvl="0"/>
            <a:r>
              <a:rPr lang="es-ES_tradnl" dirty="0"/>
              <a:t>el Estado es el Leviatán</a:t>
            </a: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02378000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/>
              <a:t>10) </a:t>
            </a:r>
            <a:r>
              <a:rPr lang="es-ES_tradnl" b="1" u="sng" dirty="0"/>
              <a:t>HOBBES.- </a:t>
            </a:r>
            <a:r>
              <a:rPr lang="es-ES_tradnl" b="1" dirty="0"/>
              <a:t>inglés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2135560" y="692696"/>
            <a:ext cx="7992888" cy="5521102"/>
          </a:xfrm>
        </p:spPr>
        <p:txBody>
          <a:bodyPr/>
          <a:lstStyle/>
          <a:p>
            <a:pPr lvl="0"/>
            <a:r>
              <a:rPr lang="es-ES_tradnl" dirty="0"/>
              <a:t>Estado con poder absoluto, cualquier oposición era nula</a:t>
            </a:r>
          </a:p>
          <a:p>
            <a:pPr lvl="0"/>
            <a:r>
              <a:rPr lang="es-ES_tradnl" dirty="0"/>
              <a:t>el hombre cede su poder al Estado</a:t>
            </a:r>
          </a:p>
          <a:p>
            <a:pPr lvl="0"/>
            <a:r>
              <a:rPr lang="es-ES_tradnl" dirty="0"/>
              <a:t>Estado es un hombre artificial</a:t>
            </a:r>
          </a:p>
          <a:p>
            <a:pPr lvl="0"/>
            <a:r>
              <a:rPr lang="es-ES_tradnl" dirty="0"/>
              <a:t>El Estado absoluto se fundamenta en la seguridad para no extinguirse</a:t>
            </a:r>
          </a:p>
          <a:p>
            <a:pPr lvl="0"/>
            <a:r>
              <a:rPr lang="es-ES_tradnl" dirty="0"/>
              <a:t>La Seguridad del pueblo es ley suprema, </a:t>
            </a:r>
          </a:p>
          <a:p>
            <a:pPr lvl="0"/>
            <a:r>
              <a:rPr lang="es-ES_tradnl" dirty="0"/>
              <a:t>el Estado solucionará definitiva e inapelablemente los problemas de justicia</a:t>
            </a:r>
          </a:p>
          <a:p>
            <a:pPr lvl="0"/>
            <a:r>
              <a:rPr lang="es-ES_tradnl" dirty="0"/>
              <a:t>obediencia a los gobernantes, subordinación</a:t>
            </a:r>
          </a:p>
          <a:p>
            <a:pPr lvl="0"/>
            <a:r>
              <a:rPr lang="es-ES_tradnl" dirty="0"/>
              <a:t>La única fuente del Derecho es la voluntad del Estado soberano, válida por esto mismo.</a:t>
            </a:r>
          </a:p>
          <a:p>
            <a:pPr lvl="0"/>
            <a:r>
              <a:rPr lang="es-ES_tradnl" dirty="0"/>
              <a:t>Eludir la ley de la selva</a:t>
            </a:r>
          </a:p>
          <a:p>
            <a:pPr lvl="0"/>
            <a:r>
              <a:rPr lang="es-ES_tradnl" dirty="0"/>
              <a:t>creencia en la necesidad de la existencia de n poder coercitivo, puesto que sólo por miedo se podrán amoldar las conductas humanos y controlar el estado natural de los hombres</a:t>
            </a: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58504158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/>
              <a:t>10) </a:t>
            </a:r>
            <a:r>
              <a:rPr lang="es-ES_tradnl" b="1" u="sng" dirty="0"/>
              <a:t>HOBBES.- </a:t>
            </a:r>
            <a:r>
              <a:rPr lang="es-ES_tradnl" b="1" dirty="0"/>
              <a:t>inglés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2135560" y="692696"/>
            <a:ext cx="7992888" cy="5521102"/>
          </a:xfrm>
        </p:spPr>
        <p:txBody>
          <a:bodyPr/>
          <a:lstStyle/>
          <a:p>
            <a:pPr lvl="0"/>
            <a:r>
              <a:rPr lang="es-ES_tradnl" dirty="0"/>
              <a:t>poder coercitivo para obligar por miedo antes que por beneficio</a:t>
            </a:r>
          </a:p>
          <a:p>
            <a:pPr lvl="0"/>
            <a:r>
              <a:rPr lang="es-ES_tradnl" dirty="0"/>
              <a:t>las leyes no , sino ley</a:t>
            </a:r>
          </a:p>
          <a:p>
            <a:pPr lvl="0"/>
            <a:r>
              <a:rPr lang="es-ES_tradnl" dirty="0"/>
              <a:t>la ley es válida sólo si viene del poder de un soberano</a:t>
            </a:r>
          </a:p>
          <a:p>
            <a:pPr lvl="0"/>
            <a:r>
              <a:rPr lang="es-ES_tradnl" dirty="0"/>
              <a:t>donde no hay poder común, la ley no existe</a:t>
            </a:r>
          </a:p>
          <a:p>
            <a:pPr lvl="0"/>
            <a:r>
              <a:rPr lang="es-ES_tradnl" dirty="0"/>
              <a:t>donde no hay ley no hay justicia</a:t>
            </a:r>
          </a:p>
          <a:p>
            <a:pPr lvl="0"/>
            <a:r>
              <a:rPr lang="es-ES_tradnl" dirty="0"/>
              <a:t>el hombre en permanente afán de poder</a:t>
            </a:r>
          </a:p>
          <a:p>
            <a:pPr lvl="0"/>
            <a:r>
              <a:rPr lang="es-ES_tradnl" dirty="0"/>
              <a:t>solo se opone al soberano cuando es amenazado de muerte por el soberano</a:t>
            </a:r>
          </a:p>
          <a:p>
            <a:pPr lvl="0"/>
            <a:r>
              <a:rPr lang="es-ES_tradnl" dirty="0"/>
              <a:t>El estado de subordinación solo en utilidad a la paz y orden que asegure la pervivencia de los hombres</a:t>
            </a:r>
          </a:p>
          <a:p>
            <a:pPr lvl="0"/>
            <a:r>
              <a:rPr lang="es-ES_tradnl" dirty="0"/>
              <a:t> El derecho instituido, implantado por el soberano es un orden jurídico con utilidad de paz y seguridad públicas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87733108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/>
              <a:t>10) </a:t>
            </a:r>
            <a:r>
              <a:rPr lang="es-ES_tradnl" b="1" u="sng" dirty="0"/>
              <a:t>HOBBES.- </a:t>
            </a:r>
            <a:r>
              <a:rPr lang="es-ES_tradnl" b="1" dirty="0"/>
              <a:t>inglés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2135560" y="692696"/>
            <a:ext cx="7992888" cy="5521102"/>
          </a:xfrm>
        </p:spPr>
        <p:txBody>
          <a:bodyPr/>
          <a:lstStyle/>
          <a:p>
            <a:pPr lvl="0"/>
            <a:r>
              <a:rPr lang="es-ES_tradnl" dirty="0"/>
              <a:t>El juez (de Hobbes) subordinado del soberano</a:t>
            </a:r>
          </a:p>
          <a:p>
            <a:pPr lvl="0"/>
            <a:r>
              <a:rPr lang="es-ES_tradnl" dirty="0"/>
              <a:t>el Derecho no sale de la acción jurisprudencial de los jueces sino del mandato del soberano</a:t>
            </a:r>
          </a:p>
          <a:p>
            <a:pPr lvl="0"/>
            <a:r>
              <a:rPr lang="es-ES_tradnl" dirty="0"/>
              <a:t>El juez puede interpretar la ley natural</a:t>
            </a:r>
          </a:p>
          <a:p>
            <a:pPr lvl="0"/>
            <a:r>
              <a:rPr lang="es-ES_tradnl" dirty="0"/>
              <a:t>el único creador del Derecho es el ser artificial, el Estado</a:t>
            </a:r>
          </a:p>
          <a:p>
            <a:pPr lvl="0"/>
            <a:r>
              <a:rPr lang="es-ES_tradnl" dirty="0"/>
              <a:t>El Estado es un mal necesario para que no haya guerra, que es condición, predisposición natural del hombre</a:t>
            </a:r>
          </a:p>
          <a:p>
            <a:pPr lvl="0"/>
            <a:r>
              <a:rPr lang="es-ES_tradnl" dirty="0"/>
              <a:t>El Estado </a:t>
            </a:r>
            <a:r>
              <a:rPr lang="es-ES_tradnl" dirty="0" err="1"/>
              <a:t>sirvew</a:t>
            </a:r>
            <a:r>
              <a:rPr lang="es-ES_tradnl" dirty="0"/>
              <a:t> para dominar las pasiones</a:t>
            </a:r>
          </a:p>
          <a:p>
            <a:pPr lvl="0"/>
            <a:r>
              <a:rPr lang="es-ES_tradnl" dirty="0"/>
              <a:t>El conocimiento está fundada en la experiencia.</a:t>
            </a: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6413967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Marcador de contenido 2"/>
          <p:cNvSpPr txBox="1">
            <a:spLocks/>
          </p:cNvSpPr>
          <p:nvPr/>
        </p:nvSpPr>
        <p:spPr bwMode="auto">
          <a:xfrm>
            <a:off x="2135560" y="5877272"/>
            <a:ext cx="8424936" cy="864096"/>
          </a:xfrm>
          <a:prstGeom prst="rect">
            <a:avLst/>
          </a:prstGeom>
          <a:solidFill>
            <a:srgbClr val="F5E0D3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65125" indent="-255588" algn="just" rtl="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4"/>
              </a:buClr>
              <a:buFont typeface="Wingdings" charset="2"/>
              <a:buChar char="§"/>
              <a:defRPr sz="2000" kern="1200">
                <a:solidFill>
                  <a:schemeClr val="tx1"/>
                </a:solidFill>
                <a:latin typeface=""/>
                <a:ea typeface="MS PGothic" panose="020B0600070205080204" pitchFamily="34" charset="-128"/>
                <a:cs typeface="MS PGothic" charset="0"/>
              </a:defRPr>
            </a:lvl1pPr>
            <a:lvl2pPr marL="657225" indent="-246063" algn="l" rtl="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6">
                  <a:lumMod val="50000"/>
                </a:schemeClr>
              </a:buClr>
              <a:buFont typeface="Georgia" charset="0"/>
              <a:buChar char="▫"/>
              <a:defRPr sz="2000" kern="1200">
                <a:solidFill>
                  <a:schemeClr val="accent2"/>
                </a:solidFill>
                <a:latin typeface=""/>
                <a:ea typeface="MS PGothic" panose="020B0600070205080204" pitchFamily="34" charset="-128"/>
                <a:cs typeface="MS PGothic" charset="0"/>
              </a:defRPr>
            </a:lvl2pPr>
            <a:lvl3pPr marL="922338" indent="-219075" algn="l" rtl="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1"/>
              </a:buClr>
              <a:buFont typeface="Wingdings 2" charset="0"/>
              <a:buChar char=""/>
              <a:defRPr sz="2000" kern="1200">
                <a:solidFill>
                  <a:schemeClr val="accent1"/>
                </a:solidFill>
                <a:latin typeface=""/>
                <a:ea typeface="MS PGothic" panose="020B0600070205080204" pitchFamily="34" charset="-128"/>
                <a:cs typeface="MS PGothic" charset="0"/>
              </a:defRPr>
            </a:lvl3pPr>
            <a:lvl4pPr marL="1179513" indent="-200025" algn="l" rtl="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1"/>
              </a:buClr>
              <a:buFont typeface="Wingdings 2" charset="0"/>
              <a:buChar char=""/>
              <a:defRPr sz="2000" kern="1200">
                <a:solidFill>
                  <a:schemeClr val="accent1"/>
                </a:solidFill>
                <a:latin typeface=""/>
                <a:ea typeface="MS PGothic" panose="020B0600070205080204" pitchFamily="34" charset="-128"/>
                <a:cs typeface="MS PGothic" charset="0"/>
              </a:defRPr>
            </a:lvl4pPr>
            <a:lvl5pPr marL="1389063" indent="-182563" algn="l" rtl="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A04DA3"/>
              </a:buClr>
              <a:buFont typeface="Georgia" charset="0"/>
              <a:buChar char="▫"/>
              <a:defRPr sz="2000" kern="1200">
                <a:solidFill>
                  <a:srgbClr val="A04DA3"/>
                </a:solidFill>
                <a:latin typeface=""/>
                <a:ea typeface="MS PGothic" panose="020B0600070205080204" pitchFamily="34" charset="-128"/>
                <a:cs typeface="MS PGothic" charset="0"/>
              </a:defRPr>
            </a:lvl5pPr>
            <a:lvl6pPr marL="1609344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18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6pPr>
            <a:lvl7pPr marL="1828800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16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7pPr>
            <a:lvl8pPr marL="2029968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◦"/>
              <a:defRPr kumimoji="0" sz="15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8pPr>
            <a:lvl9pPr marL="2240280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◦"/>
              <a:defRPr kumimoji="0" sz="1400" kern="1200" baseline="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09537" indent="0">
              <a:buNone/>
            </a:pPr>
            <a:r>
              <a:rPr lang="es-PE"/>
              <a:t> </a:t>
            </a:r>
            <a:endParaRPr lang="es-ES_tradnl" dirty="0"/>
          </a:p>
        </p:txBody>
      </p:sp>
      <p:sp>
        <p:nvSpPr>
          <p:cNvPr id="18" name="Marcador de contenido 2"/>
          <p:cNvSpPr txBox="1">
            <a:spLocks/>
          </p:cNvSpPr>
          <p:nvPr/>
        </p:nvSpPr>
        <p:spPr bwMode="auto">
          <a:xfrm>
            <a:off x="2135560" y="4221088"/>
            <a:ext cx="8424936" cy="288032"/>
          </a:xfrm>
          <a:prstGeom prst="rect">
            <a:avLst/>
          </a:prstGeom>
          <a:solidFill>
            <a:srgbClr val="F5E0D3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65125" indent="-255588" algn="just" rtl="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4"/>
              </a:buClr>
              <a:buFont typeface="Wingdings" charset="2"/>
              <a:buChar char="§"/>
              <a:defRPr sz="2000" kern="1200">
                <a:solidFill>
                  <a:schemeClr val="tx1"/>
                </a:solidFill>
                <a:latin typeface=""/>
                <a:ea typeface="MS PGothic" panose="020B0600070205080204" pitchFamily="34" charset="-128"/>
                <a:cs typeface="MS PGothic" charset="0"/>
              </a:defRPr>
            </a:lvl1pPr>
            <a:lvl2pPr marL="657225" indent="-246063" algn="l" rtl="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6">
                  <a:lumMod val="50000"/>
                </a:schemeClr>
              </a:buClr>
              <a:buFont typeface="Georgia" charset="0"/>
              <a:buChar char="▫"/>
              <a:defRPr sz="2000" kern="1200">
                <a:solidFill>
                  <a:schemeClr val="accent2"/>
                </a:solidFill>
                <a:latin typeface=""/>
                <a:ea typeface="MS PGothic" panose="020B0600070205080204" pitchFamily="34" charset="-128"/>
                <a:cs typeface="MS PGothic" charset="0"/>
              </a:defRPr>
            </a:lvl2pPr>
            <a:lvl3pPr marL="922338" indent="-219075" algn="l" rtl="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1"/>
              </a:buClr>
              <a:buFont typeface="Wingdings 2" charset="0"/>
              <a:buChar char=""/>
              <a:defRPr sz="2000" kern="1200">
                <a:solidFill>
                  <a:schemeClr val="accent1"/>
                </a:solidFill>
                <a:latin typeface=""/>
                <a:ea typeface="MS PGothic" panose="020B0600070205080204" pitchFamily="34" charset="-128"/>
                <a:cs typeface="MS PGothic" charset="0"/>
              </a:defRPr>
            </a:lvl3pPr>
            <a:lvl4pPr marL="1179513" indent="-200025" algn="l" rtl="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1"/>
              </a:buClr>
              <a:buFont typeface="Wingdings 2" charset="0"/>
              <a:buChar char=""/>
              <a:defRPr sz="2000" kern="1200">
                <a:solidFill>
                  <a:schemeClr val="accent1"/>
                </a:solidFill>
                <a:latin typeface=""/>
                <a:ea typeface="MS PGothic" panose="020B0600070205080204" pitchFamily="34" charset="-128"/>
                <a:cs typeface="MS PGothic" charset="0"/>
              </a:defRPr>
            </a:lvl4pPr>
            <a:lvl5pPr marL="1389063" indent="-182563" algn="l" rtl="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A04DA3"/>
              </a:buClr>
              <a:buFont typeface="Georgia" charset="0"/>
              <a:buChar char="▫"/>
              <a:defRPr sz="2000" kern="1200">
                <a:solidFill>
                  <a:srgbClr val="A04DA3"/>
                </a:solidFill>
                <a:latin typeface=""/>
                <a:ea typeface="MS PGothic" panose="020B0600070205080204" pitchFamily="34" charset="-128"/>
                <a:cs typeface="MS PGothic" charset="0"/>
              </a:defRPr>
            </a:lvl5pPr>
            <a:lvl6pPr marL="1609344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18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6pPr>
            <a:lvl7pPr marL="1828800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16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7pPr>
            <a:lvl8pPr marL="2029968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◦"/>
              <a:defRPr kumimoji="0" sz="15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8pPr>
            <a:lvl9pPr marL="2240280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◦"/>
              <a:defRPr kumimoji="0" sz="1400" kern="1200" baseline="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09537" indent="0">
              <a:buNone/>
            </a:pPr>
            <a:r>
              <a:rPr lang="es-PE"/>
              <a:t> </a:t>
            </a:r>
            <a:endParaRPr lang="es-ES_tradnl" dirty="0"/>
          </a:p>
        </p:txBody>
      </p:sp>
      <p:sp>
        <p:nvSpPr>
          <p:cNvPr id="19" name="Marcador de contenido 2"/>
          <p:cNvSpPr txBox="1">
            <a:spLocks/>
          </p:cNvSpPr>
          <p:nvPr/>
        </p:nvSpPr>
        <p:spPr bwMode="auto">
          <a:xfrm>
            <a:off x="2135560" y="4509120"/>
            <a:ext cx="8424936" cy="576064"/>
          </a:xfrm>
          <a:prstGeom prst="rect">
            <a:avLst/>
          </a:prstGeom>
          <a:solidFill>
            <a:srgbClr val="DBB6DC"/>
          </a:solidFill>
          <a:ln>
            <a:noFill/>
          </a:ln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65125" indent="-255588" algn="just" rtl="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4"/>
              </a:buClr>
              <a:buFont typeface="Wingdings" charset="2"/>
              <a:buChar char="§"/>
              <a:defRPr sz="2000" kern="1200">
                <a:solidFill>
                  <a:schemeClr val="tx1"/>
                </a:solidFill>
                <a:latin typeface=""/>
                <a:ea typeface="MS PGothic" panose="020B0600070205080204" pitchFamily="34" charset="-128"/>
                <a:cs typeface="MS PGothic" charset="0"/>
              </a:defRPr>
            </a:lvl1pPr>
            <a:lvl2pPr marL="657225" indent="-246063" algn="l" rtl="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6">
                  <a:lumMod val="50000"/>
                </a:schemeClr>
              </a:buClr>
              <a:buFont typeface="Georgia" charset="0"/>
              <a:buChar char="▫"/>
              <a:defRPr sz="2000" kern="1200">
                <a:solidFill>
                  <a:schemeClr val="accent2"/>
                </a:solidFill>
                <a:latin typeface=""/>
                <a:ea typeface="MS PGothic" panose="020B0600070205080204" pitchFamily="34" charset="-128"/>
                <a:cs typeface="MS PGothic" charset="0"/>
              </a:defRPr>
            </a:lvl2pPr>
            <a:lvl3pPr marL="922338" indent="-219075" algn="l" rtl="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1"/>
              </a:buClr>
              <a:buFont typeface="Wingdings 2" charset="0"/>
              <a:buChar char=""/>
              <a:defRPr sz="2000" kern="1200">
                <a:solidFill>
                  <a:schemeClr val="accent1"/>
                </a:solidFill>
                <a:latin typeface=""/>
                <a:ea typeface="MS PGothic" panose="020B0600070205080204" pitchFamily="34" charset="-128"/>
                <a:cs typeface="MS PGothic" charset="0"/>
              </a:defRPr>
            </a:lvl3pPr>
            <a:lvl4pPr marL="1179513" indent="-200025" algn="l" rtl="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1"/>
              </a:buClr>
              <a:buFont typeface="Wingdings 2" charset="0"/>
              <a:buChar char=""/>
              <a:defRPr sz="2000" kern="1200">
                <a:solidFill>
                  <a:schemeClr val="accent1"/>
                </a:solidFill>
                <a:latin typeface=""/>
                <a:ea typeface="MS PGothic" panose="020B0600070205080204" pitchFamily="34" charset="-128"/>
                <a:cs typeface="MS PGothic" charset="0"/>
              </a:defRPr>
            </a:lvl4pPr>
            <a:lvl5pPr marL="1389063" indent="-182563" algn="l" rtl="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A04DA3"/>
              </a:buClr>
              <a:buFont typeface="Georgia" charset="0"/>
              <a:buChar char="▫"/>
              <a:defRPr sz="2000" kern="1200">
                <a:solidFill>
                  <a:srgbClr val="A04DA3"/>
                </a:solidFill>
                <a:latin typeface=""/>
                <a:ea typeface="MS PGothic" panose="020B0600070205080204" pitchFamily="34" charset="-128"/>
                <a:cs typeface="MS PGothic" charset="0"/>
              </a:defRPr>
            </a:lvl5pPr>
            <a:lvl6pPr marL="1609344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18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6pPr>
            <a:lvl7pPr marL="1828800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16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7pPr>
            <a:lvl8pPr marL="2029968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◦"/>
              <a:defRPr kumimoji="0" sz="15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8pPr>
            <a:lvl9pPr marL="2240280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◦"/>
              <a:defRPr kumimoji="0" sz="1400" kern="1200" baseline="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s-MX" dirty="0"/>
          </a:p>
        </p:txBody>
      </p:sp>
      <p:sp>
        <p:nvSpPr>
          <p:cNvPr id="20" name="Marcador de contenido 2"/>
          <p:cNvSpPr txBox="1">
            <a:spLocks/>
          </p:cNvSpPr>
          <p:nvPr/>
        </p:nvSpPr>
        <p:spPr bwMode="auto">
          <a:xfrm>
            <a:off x="2135560" y="5085184"/>
            <a:ext cx="8424936" cy="576064"/>
          </a:xfrm>
          <a:prstGeom prst="rect">
            <a:avLst/>
          </a:prstGeom>
          <a:solidFill>
            <a:srgbClr val="F5E0D3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65125" indent="-255588" algn="just" rtl="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4"/>
              </a:buClr>
              <a:buFont typeface="Wingdings" charset="2"/>
              <a:buChar char="§"/>
              <a:defRPr sz="2000" kern="1200">
                <a:solidFill>
                  <a:schemeClr val="tx1"/>
                </a:solidFill>
                <a:latin typeface=""/>
                <a:ea typeface="MS PGothic" panose="020B0600070205080204" pitchFamily="34" charset="-128"/>
                <a:cs typeface="MS PGothic" charset="0"/>
              </a:defRPr>
            </a:lvl1pPr>
            <a:lvl2pPr marL="657225" indent="-246063" algn="l" rtl="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6">
                  <a:lumMod val="50000"/>
                </a:schemeClr>
              </a:buClr>
              <a:buFont typeface="Georgia" charset="0"/>
              <a:buChar char="▫"/>
              <a:defRPr sz="2000" kern="1200">
                <a:solidFill>
                  <a:schemeClr val="accent2"/>
                </a:solidFill>
                <a:latin typeface=""/>
                <a:ea typeface="MS PGothic" panose="020B0600070205080204" pitchFamily="34" charset="-128"/>
                <a:cs typeface="MS PGothic" charset="0"/>
              </a:defRPr>
            </a:lvl2pPr>
            <a:lvl3pPr marL="922338" indent="-219075" algn="l" rtl="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1"/>
              </a:buClr>
              <a:buFont typeface="Wingdings 2" charset="0"/>
              <a:buChar char=""/>
              <a:defRPr sz="2000" kern="1200">
                <a:solidFill>
                  <a:schemeClr val="accent1"/>
                </a:solidFill>
                <a:latin typeface=""/>
                <a:ea typeface="MS PGothic" panose="020B0600070205080204" pitchFamily="34" charset="-128"/>
                <a:cs typeface="MS PGothic" charset="0"/>
              </a:defRPr>
            </a:lvl3pPr>
            <a:lvl4pPr marL="1179513" indent="-200025" algn="l" rtl="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1"/>
              </a:buClr>
              <a:buFont typeface="Wingdings 2" charset="0"/>
              <a:buChar char=""/>
              <a:defRPr sz="2000" kern="1200">
                <a:solidFill>
                  <a:schemeClr val="accent1"/>
                </a:solidFill>
                <a:latin typeface=""/>
                <a:ea typeface="MS PGothic" panose="020B0600070205080204" pitchFamily="34" charset="-128"/>
                <a:cs typeface="MS PGothic" charset="0"/>
              </a:defRPr>
            </a:lvl4pPr>
            <a:lvl5pPr marL="1389063" indent="-182563" algn="l" rtl="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A04DA3"/>
              </a:buClr>
              <a:buFont typeface="Georgia" charset="0"/>
              <a:buChar char="▫"/>
              <a:defRPr sz="2000" kern="1200">
                <a:solidFill>
                  <a:srgbClr val="A04DA3"/>
                </a:solidFill>
                <a:latin typeface=""/>
                <a:ea typeface="MS PGothic" panose="020B0600070205080204" pitchFamily="34" charset="-128"/>
                <a:cs typeface="MS PGothic" charset="0"/>
              </a:defRPr>
            </a:lvl5pPr>
            <a:lvl6pPr marL="1609344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18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6pPr>
            <a:lvl7pPr marL="1828800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16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7pPr>
            <a:lvl8pPr marL="2029968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◦"/>
              <a:defRPr kumimoji="0" sz="15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8pPr>
            <a:lvl9pPr marL="2240280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◦"/>
              <a:defRPr kumimoji="0" sz="1400" kern="1200" baseline="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09537" indent="0">
              <a:buNone/>
            </a:pPr>
            <a:r>
              <a:rPr lang="es-PE"/>
              <a:t> </a:t>
            </a:r>
            <a:endParaRPr lang="es-ES_tradnl" dirty="0"/>
          </a:p>
        </p:txBody>
      </p:sp>
      <p:sp>
        <p:nvSpPr>
          <p:cNvPr id="21" name="Marcador de contenido 2"/>
          <p:cNvSpPr txBox="1">
            <a:spLocks/>
          </p:cNvSpPr>
          <p:nvPr/>
        </p:nvSpPr>
        <p:spPr bwMode="auto">
          <a:xfrm>
            <a:off x="2135560" y="5589240"/>
            <a:ext cx="8424936" cy="288032"/>
          </a:xfrm>
          <a:prstGeom prst="rect">
            <a:avLst/>
          </a:prstGeom>
          <a:solidFill>
            <a:srgbClr val="DBB6DC"/>
          </a:solidFill>
          <a:ln>
            <a:noFill/>
          </a:ln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65125" indent="-255588" algn="just" rtl="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4"/>
              </a:buClr>
              <a:buFont typeface="Wingdings" charset="2"/>
              <a:buChar char="§"/>
              <a:defRPr sz="2000" kern="1200">
                <a:solidFill>
                  <a:schemeClr val="tx1"/>
                </a:solidFill>
                <a:latin typeface=""/>
                <a:ea typeface="MS PGothic" panose="020B0600070205080204" pitchFamily="34" charset="-128"/>
                <a:cs typeface="MS PGothic" charset="0"/>
              </a:defRPr>
            </a:lvl1pPr>
            <a:lvl2pPr marL="657225" indent="-246063" algn="l" rtl="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6">
                  <a:lumMod val="50000"/>
                </a:schemeClr>
              </a:buClr>
              <a:buFont typeface="Georgia" charset="0"/>
              <a:buChar char="▫"/>
              <a:defRPr sz="2000" kern="1200">
                <a:solidFill>
                  <a:schemeClr val="accent2"/>
                </a:solidFill>
                <a:latin typeface=""/>
                <a:ea typeface="MS PGothic" panose="020B0600070205080204" pitchFamily="34" charset="-128"/>
                <a:cs typeface="MS PGothic" charset="0"/>
              </a:defRPr>
            </a:lvl2pPr>
            <a:lvl3pPr marL="922338" indent="-219075" algn="l" rtl="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1"/>
              </a:buClr>
              <a:buFont typeface="Wingdings 2" charset="0"/>
              <a:buChar char=""/>
              <a:defRPr sz="2000" kern="1200">
                <a:solidFill>
                  <a:schemeClr val="accent1"/>
                </a:solidFill>
                <a:latin typeface=""/>
                <a:ea typeface="MS PGothic" panose="020B0600070205080204" pitchFamily="34" charset="-128"/>
                <a:cs typeface="MS PGothic" charset="0"/>
              </a:defRPr>
            </a:lvl3pPr>
            <a:lvl4pPr marL="1179513" indent="-200025" algn="l" rtl="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1"/>
              </a:buClr>
              <a:buFont typeface="Wingdings 2" charset="0"/>
              <a:buChar char=""/>
              <a:defRPr sz="2000" kern="1200">
                <a:solidFill>
                  <a:schemeClr val="accent1"/>
                </a:solidFill>
                <a:latin typeface=""/>
                <a:ea typeface="MS PGothic" panose="020B0600070205080204" pitchFamily="34" charset="-128"/>
                <a:cs typeface="MS PGothic" charset="0"/>
              </a:defRPr>
            </a:lvl4pPr>
            <a:lvl5pPr marL="1389063" indent="-182563" algn="l" rtl="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A04DA3"/>
              </a:buClr>
              <a:buFont typeface="Georgia" charset="0"/>
              <a:buChar char="▫"/>
              <a:defRPr sz="2000" kern="1200">
                <a:solidFill>
                  <a:srgbClr val="A04DA3"/>
                </a:solidFill>
                <a:latin typeface=""/>
                <a:ea typeface="MS PGothic" panose="020B0600070205080204" pitchFamily="34" charset="-128"/>
                <a:cs typeface="MS PGothic" charset="0"/>
              </a:defRPr>
            </a:lvl5pPr>
            <a:lvl6pPr marL="1609344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18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6pPr>
            <a:lvl7pPr marL="1828800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16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7pPr>
            <a:lvl8pPr marL="2029968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◦"/>
              <a:defRPr kumimoji="0" sz="15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8pPr>
            <a:lvl9pPr marL="2240280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◦"/>
              <a:defRPr kumimoji="0" sz="1400" kern="1200" baseline="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s-MX" dirty="0"/>
          </a:p>
        </p:txBody>
      </p:sp>
      <p:sp>
        <p:nvSpPr>
          <p:cNvPr id="12" name="Marcador de contenido 2"/>
          <p:cNvSpPr txBox="1">
            <a:spLocks/>
          </p:cNvSpPr>
          <p:nvPr/>
        </p:nvSpPr>
        <p:spPr bwMode="auto">
          <a:xfrm>
            <a:off x="2135560" y="1772816"/>
            <a:ext cx="8424936" cy="288032"/>
          </a:xfrm>
          <a:prstGeom prst="rect">
            <a:avLst/>
          </a:prstGeom>
          <a:solidFill>
            <a:srgbClr val="F5E0D3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65125" indent="-255588" algn="just" rtl="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4"/>
              </a:buClr>
              <a:buFont typeface="Wingdings" charset="2"/>
              <a:buChar char="§"/>
              <a:defRPr sz="2000" kern="1200">
                <a:solidFill>
                  <a:schemeClr val="tx1"/>
                </a:solidFill>
                <a:latin typeface=""/>
                <a:ea typeface="MS PGothic" panose="020B0600070205080204" pitchFamily="34" charset="-128"/>
                <a:cs typeface="MS PGothic" charset="0"/>
              </a:defRPr>
            </a:lvl1pPr>
            <a:lvl2pPr marL="657225" indent="-246063" algn="l" rtl="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6">
                  <a:lumMod val="50000"/>
                </a:schemeClr>
              </a:buClr>
              <a:buFont typeface="Georgia" charset="0"/>
              <a:buChar char="▫"/>
              <a:defRPr sz="2000" kern="1200">
                <a:solidFill>
                  <a:schemeClr val="accent2"/>
                </a:solidFill>
                <a:latin typeface=""/>
                <a:ea typeface="MS PGothic" panose="020B0600070205080204" pitchFamily="34" charset="-128"/>
                <a:cs typeface="MS PGothic" charset="0"/>
              </a:defRPr>
            </a:lvl2pPr>
            <a:lvl3pPr marL="922338" indent="-219075" algn="l" rtl="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1"/>
              </a:buClr>
              <a:buFont typeface="Wingdings 2" charset="0"/>
              <a:buChar char=""/>
              <a:defRPr sz="2000" kern="1200">
                <a:solidFill>
                  <a:schemeClr val="accent1"/>
                </a:solidFill>
                <a:latin typeface=""/>
                <a:ea typeface="MS PGothic" panose="020B0600070205080204" pitchFamily="34" charset="-128"/>
                <a:cs typeface="MS PGothic" charset="0"/>
              </a:defRPr>
            </a:lvl3pPr>
            <a:lvl4pPr marL="1179513" indent="-200025" algn="l" rtl="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1"/>
              </a:buClr>
              <a:buFont typeface="Wingdings 2" charset="0"/>
              <a:buChar char=""/>
              <a:defRPr sz="2000" kern="1200">
                <a:solidFill>
                  <a:schemeClr val="accent1"/>
                </a:solidFill>
                <a:latin typeface=""/>
                <a:ea typeface="MS PGothic" panose="020B0600070205080204" pitchFamily="34" charset="-128"/>
                <a:cs typeface="MS PGothic" charset="0"/>
              </a:defRPr>
            </a:lvl4pPr>
            <a:lvl5pPr marL="1389063" indent="-182563" algn="l" rtl="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A04DA3"/>
              </a:buClr>
              <a:buFont typeface="Georgia" charset="0"/>
              <a:buChar char="▫"/>
              <a:defRPr sz="2000" kern="1200">
                <a:solidFill>
                  <a:srgbClr val="A04DA3"/>
                </a:solidFill>
                <a:latin typeface=""/>
                <a:ea typeface="MS PGothic" panose="020B0600070205080204" pitchFamily="34" charset="-128"/>
                <a:cs typeface="MS PGothic" charset="0"/>
              </a:defRPr>
            </a:lvl5pPr>
            <a:lvl6pPr marL="1609344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18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6pPr>
            <a:lvl7pPr marL="1828800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16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7pPr>
            <a:lvl8pPr marL="2029968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◦"/>
              <a:defRPr kumimoji="0" sz="15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8pPr>
            <a:lvl9pPr marL="2240280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◦"/>
              <a:defRPr kumimoji="0" sz="1400" kern="1200" baseline="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09537" indent="0">
              <a:buNone/>
            </a:pPr>
            <a:r>
              <a:rPr lang="es-PE"/>
              <a:t> </a:t>
            </a:r>
            <a:endParaRPr lang="es-ES_tradnl" dirty="0"/>
          </a:p>
        </p:txBody>
      </p:sp>
      <p:sp>
        <p:nvSpPr>
          <p:cNvPr id="13" name="Marcador de contenido 2"/>
          <p:cNvSpPr txBox="1">
            <a:spLocks/>
          </p:cNvSpPr>
          <p:nvPr/>
        </p:nvSpPr>
        <p:spPr bwMode="auto">
          <a:xfrm>
            <a:off x="2135560" y="2060848"/>
            <a:ext cx="8424936" cy="504056"/>
          </a:xfrm>
          <a:prstGeom prst="rect">
            <a:avLst/>
          </a:prstGeom>
          <a:solidFill>
            <a:srgbClr val="DBB6DC"/>
          </a:solidFill>
          <a:ln>
            <a:noFill/>
          </a:ln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65125" indent="-255588" algn="just" rtl="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4"/>
              </a:buClr>
              <a:buFont typeface="Wingdings" charset="2"/>
              <a:buChar char="§"/>
              <a:defRPr sz="2000" kern="1200">
                <a:solidFill>
                  <a:schemeClr val="tx1"/>
                </a:solidFill>
                <a:latin typeface=""/>
                <a:ea typeface="MS PGothic" panose="020B0600070205080204" pitchFamily="34" charset="-128"/>
                <a:cs typeface="MS PGothic" charset="0"/>
              </a:defRPr>
            </a:lvl1pPr>
            <a:lvl2pPr marL="657225" indent="-246063" algn="l" rtl="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6">
                  <a:lumMod val="50000"/>
                </a:schemeClr>
              </a:buClr>
              <a:buFont typeface="Georgia" charset="0"/>
              <a:buChar char="▫"/>
              <a:defRPr sz="2000" kern="1200">
                <a:solidFill>
                  <a:schemeClr val="accent2"/>
                </a:solidFill>
                <a:latin typeface=""/>
                <a:ea typeface="MS PGothic" panose="020B0600070205080204" pitchFamily="34" charset="-128"/>
                <a:cs typeface="MS PGothic" charset="0"/>
              </a:defRPr>
            </a:lvl2pPr>
            <a:lvl3pPr marL="922338" indent="-219075" algn="l" rtl="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1"/>
              </a:buClr>
              <a:buFont typeface="Wingdings 2" charset="0"/>
              <a:buChar char=""/>
              <a:defRPr sz="2000" kern="1200">
                <a:solidFill>
                  <a:schemeClr val="accent1"/>
                </a:solidFill>
                <a:latin typeface=""/>
                <a:ea typeface="MS PGothic" panose="020B0600070205080204" pitchFamily="34" charset="-128"/>
                <a:cs typeface="MS PGothic" charset="0"/>
              </a:defRPr>
            </a:lvl3pPr>
            <a:lvl4pPr marL="1179513" indent="-200025" algn="l" rtl="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1"/>
              </a:buClr>
              <a:buFont typeface="Wingdings 2" charset="0"/>
              <a:buChar char=""/>
              <a:defRPr sz="2000" kern="1200">
                <a:solidFill>
                  <a:schemeClr val="accent1"/>
                </a:solidFill>
                <a:latin typeface=""/>
                <a:ea typeface="MS PGothic" panose="020B0600070205080204" pitchFamily="34" charset="-128"/>
                <a:cs typeface="MS PGothic" charset="0"/>
              </a:defRPr>
            </a:lvl4pPr>
            <a:lvl5pPr marL="1389063" indent="-182563" algn="l" rtl="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A04DA3"/>
              </a:buClr>
              <a:buFont typeface="Georgia" charset="0"/>
              <a:buChar char="▫"/>
              <a:defRPr sz="2000" kern="1200">
                <a:solidFill>
                  <a:srgbClr val="A04DA3"/>
                </a:solidFill>
                <a:latin typeface=""/>
                <a:ea typeface="MS PGothic" panose="020B0600070205080204" pitchFamily="34" charset="-128"/>
                <a:cs typeface="MS PGothic" charset="0"/>
              </a:defRPr>
            </a:lvl5pPr>
            <a:lvl6pPr marL="1609344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18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6pPr>
            <a:lvl7pPr marL="1828800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16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7pPr>
            <a:lvl8pPr marL="2029968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◦"/>
              <a:defRPr kumimoji="0" sz="15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8pPr>
            <a:lvl9pPr marL="2240280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◦"/>
              <a:defRPr kumimoji="0" sz="1400" kern="1200" baseline="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s-MX" dirty="0"/>
          </a:p>
        </p:txBody>
      </p:sp>
      <p:sp>
        <p:nvSpPr>
          <p:cNvPr id="14" name="Marcador de contenido 2"/>
          <p:cNvSpPr txBox="1">
            <a:spLocks/>
          </p:cNvSpPr>
          <p:nvPr/>
        </p:nvSpPr>
        <p:spPr bwMode="auto">
          <a:xfrm>
            <a:off x="2135560" y="2564904"/>
            <a:ext cx="8424936" cy="288032"/>
          </a:xfrm>
          <a:prstGeom prst="rect">
            <a:avLst/>
          </a:prstGeom>
          <a:solidFill>
            <a:srgbClr val="F5E0D3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65125" indent="-255588" algn="just" rtl="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4"/>
              </a:buClr>
              <a:buFont typeface="Wingdings" charset="2"/>
              <a:buChar char="§"/>
              <a:defRPr sz="2000" kern="1200">
                <a:solidFill>
                  <a:schemeClr val="tx1"/>
                </a:solidFill>
                <a:latin typeface=""/>
                <a:ea typeface="MS PGothic" panose="020B0600070205080204" pitchFamily="34" charset="-128"/>
                <a:cs typeface="MS PGothic" charset="0"/>
              </a:defRPr>
            </a:lvl1pPr>
            <a:lvl2pPr marL="657225" indent="-246063" algn="l" rtl="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6">
                  <a:lumMod val="50000"/>
                </a:schemeClr>
              </a:buClr>
              <a:buFont typeface="Georgia" charset="0"/>
              <a:buChar char="▫"/>
              <a:defRPr sz="2000" kern="1200">
                <a:solidFill>
                  <a:schemeClr val="accent2"/>
                </a:solidFill>
                <a:latin typeface=""/>
                <a:ea typeface="MS PGothic" panose="020B0600070205080204" pitchFamily="34" charset="-128"/>
                <a:cs typeface="MS PGothic" charset="0"/>
              </a:defRPr>
            </a:lvl2pPr>
            <a:lvl3pPr marL="922338" indent="-219075" algn="l" rtl="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1"/>
              </a:buClr>
              <a:buFont typeface="Wingdings 2" charset="0"/>
              <a:buChar char=""/>
              <a:defRPr sz="2000" kern="1200">
                <a:solidFill>
                  <a:schemeClr val="accent1"/>
                </a:solidFill>
                <a:latin typeface=""/>
                <a:ea typeface="MS PGothic" panose="020B0600070205080204" pitchFamily="34" charset="-128"/>
                <a:cs typeface="MS PGothic" charset="0"/>
              </a:defRPr>
            </a:lvl3pPr>
            <a:lvl4pPr marL="1179513" indent="-200025" algn="l" rtl="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1"/>
              </a:buClr>
              <a:buFont typeface="Wingdings 2" charset="0"/>
              <a:buChar char=""/>
              <a:defRPr sz="2000" kern="1200">
                <a:solidFill>
                  <a:schemeClr val="accent1"/>
                </a:solidFill>
                <a:latin typeface=""/>
                <a:ea typeface="MS PGothic" panose="020B0600070205080204" pitchFamily="34" charset="-128"/>
                <a:cs typeface="MS PGothic" charset="0"/>
              </a:defRPr>
            </a:lvl4pPr>
            <a:lvl5pPr marL="1389063" indent="-182563" algn="l" rtl="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A04DA3"/>
              </a:buClr>
              <a:buFont typeface="Georgia" charset="0"/>
              <a:buChar char="▫"/>
              <a:defRPr sz="2000" kern="1200">
                <a:solidFill>
                  <a:srgbClr val="A04DA3"/>
                </a:solidFill>
                <a:latin typeface=""/>
                <a:ea typeface="MS PGothic" panose="020B0600070205080204" pitchFamily="34" charset="-128"/>
                <a:cs typeface="MS PGothic" charset="0"/>
              </a:defRPr>
            </a:lvl5pPr>
            <a:lvl6pPr marL="1609344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18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6pPr>
            <a:lvl7pPr marL="1828800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16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7pPr>
            <a:lvl8pPr marL="2029968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◦"/>
              <a:defRPr kumimoji="0" sz="15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8pPr>
            <a:lvl9pPr marL="2240280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◦"/>
              <a:defRPr kumimoji="0" sz="1400" kern="1200" baseline="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09537" indent="0">
              <a:buNone/>
            </a:pPr>
            <a:r>
              <a:rPr lang="es-PE"/>
              <a:t> </a:t>
            </a:r>
            <a:endParaRPr lang="es-ES_tradnl" dirty="0"/>
          </a:p>
        </p:txBody>
      </p:sp>
      <p:sp>
        <p:nvSpPr>
          <p:cNvPr id="15" name="Marcador de contenido 2"/>
          <p:cNvSpPr txBox="1">
            <a:spLocks/>
          </p:cNvSpPr>
          <p:nvPr/>
        </p:nvSpPr>
        <p:spPr bwMode="auto">
          <a:xfrm>
            <a:off x="2135560" y="2852936"/>
            <a:ext cx="8424936" cy="576064"/>
          </a:xfrm>
          <a:prstGeom prst="rect">
            <a:avLst/>
          </a:prstGeom>
          <a:solidFill>
            <a:srgbClr val="DBB6DC"/>
          </a:solidFill>
          <a:ln>
            <a:noFill/>
          </a:ln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65125" indent="-255588" algn="just" rtl="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4"/>
              </a:buClr>
              <a:buFont typeface="Wingdings" charset="2"/>
              <a:buChar char="§"/>
              <a:defRPr sz="2000" kern="1200">
                <a:solidFill>
                  <a:schemeClr val="tx1"/>
                </a:solidFill>
                <a:latin typeface=""/>
                <a:ea typeface="MS PGothic" panose="020B0600070205080204" pitchFamily="34" charset="-128"/>
                <a:cs typeface="MS PGothic" charset="0"/>
              </a:defRPr>
            </a:lvl1pPr>
            <a:lvl2pPr marL="657225" indent="-246063" algn="l" rtl="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6">
                  <a:lumMod val="50000"/>
                </a:schemeClr>
              </a:buClr>
              <a:buFont typeface="Georgia" charset="0"/>
              <a:buChar char="▫"/>
              <a:defRPr sz="2000" kern="1200">
                <a:solidFill>
                  <a:schemeClr val="accent2"/>
                </a:solidFill>
                <a:latin typeface=""/>
                <a:ea typeface="MS PGothic" panose="020B0600070205080204" pitchFamily="34" charset="-128"/>
                <a:cs typeface="MS PGothic" charset="0"/>
              </a:defRPr>
            </a:lvl2pPr>
            <a:lvl3pPr marL="922338" indent="-219075" algn="l" rtl="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1"/>
              </a:buClr>
              <a:buFont typeface="Wingdings 2" charset="0"/>
              <a:buChar char=""/>
              <a:defRPr sz="2000" kern="1200">
                <a:solidFill>
                  <a:schemeClr val="accent1"/>
                </a:solidFill>
                <a:latin typeface=""/>
                <a:ea typeface="MS PGothic" panose="020B0600070205080204" pitchFamily="34" charset="-128"/>
                <a:cs typeface="MS PGothic" charset="0"/>
              </a:defRPr>
            </a:lvl3pPr>
            <a:lvl4pPr marL="1179513" indent="-200025" algn="l" rtl="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1"/>
              </a:buClr>
              <a:buFont typeface="Wingdings 2" charset="0"/>
              <a:buChar char=""/>
              <a:defRPr sz="2000" kern="1200">
                <a:solidFill>
                  <a:schemeClr val="accent1"/>
                </a:solidFill>
                <a:latin typeface=""/>
                <a:ea typeface="MS PGothic" panose="020B0600070205080204" pitchFamily="34" charset="-128"/>
                <a:cs typeface="MS PGothic" charset="0"/>
              </a:defRPr>
            </a:lvl4pPr>
            <a:lvl5pPr marL="1389063" indent="-182563" algn="l" rtl="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A04DA3"/>
              </a:buClr>
              <a:buFont typeface="Georgia" charset="0"/>
              <a:buChar char="▫"/>
              <a:defRPr sz="2000" kern="1200">
                <a:solidFill>
                  <a:srgbClr val="A04DA3"/>
                </a:solidFill>
                <a:latin typeface=""/>
                <a:ea typeface="MS PGothic" panose="020B0600070205080204" pitchFamily="34" charset="-128"/>
                <a:cs typeface="MS PGothic" charset="0"/>
              </a:defRPr>
            </a:lvl5pPr>
            <a:lvl6pPr marL="1609344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18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6pPr>
            <a:lvl7pPr marL="1828800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16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7pPr>
            <a:lvl8pPr marL="2029968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◦"/>
              <a:defRPr kumimoji="0" sz="15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8pPr>
            <a:lvl9pPr marL="2240280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◦"/>
              <a:defRPr kumimoji="0" sz="1400" kern="1200" baseline="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s-MX" dirty="0"/>
          </a:p>
        </p:txBody>
      </p:sp>
      <p:sp>
        <p:nvSpPr>
          <p:cNvPr id="16" name="Marcador de contenido 2"/>
          <p:cNvSpPr txBox="1">
            <a:spLocks/>
          </p:cNvSpPr>
          <p:nvPr/>
        </p:nvSpPr>
        <p:spPr bwMode="auto">
          <a:xfrm>
            <a:off x="2135560" y="3429000"/>
            <a:ext cx="8424936" cy="576064"/>
          </a:xfrm>
          <a:prstGeom prst="rect">
            <a:avLst/>
          </a:prstGeom>
          <a:solidFill>
            <a:srgbClr val="F5E0D3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65125" indent="-255588" algn="just" rtl="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4"/>
              </a:buClr>
              <a:buFont typeface="Wingdings" charset="2"/>
              <a:buChar char="§"/>
              <a:defRPr sz="2000" kern="1200">
                <a:solidFill>
                  <a:schemeClr val="tx1"/>
                </a:solidFill>
                <a:latin typeface=""/>
                <a:ea typeface="MS PGothic" panose="020B0600070205080204" pitchFamily="34" charset="-128"/>
                <a:cs typeface="MS PGothic" charset="0"/>
              </a:defRPr>
            </a:lvl1pPr>
            <a:lvl2pPr marL="657225" indent="-246063" algn="l" rtl="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6">
                  <a:lumMod val="50000"/>
                </a:schemeClr>
              </a:buClr>
              <a:buFont typeface="Georgia" charset="0"/>
              <a:buChar char="▫"/>
              <a:defRPr sz="2000" kern="1200">
                <a:solidFill>
                  <a:schemeClr val="accent2"/>
                </a:solidFill>
                <a:latin typeface=""/>
                <a:ea typeface="MS PGothic" panose="020B0600070205080204" pitchFamily="34" charset="-128"/>
                <a:cs typeface="MS PGothic" charset="0"/>
              </a:defRPr>
            </a:lvl2pPr>
            <a:lvl3pPr marL="922338" indent="-219075" algn="l" rtl="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1"/>
              </a:buClr>
              <a:buFont typeface="Wingdings 2" charset="0"/>
              <a:buChar char=""/>
              <a:defRPr sz="2000" kern="1200">
                <a:solidFill>
                  <a:schemeClr val="accent1"/>
                </a:solidFill>
                <a:latin typeface=""/>
                <a:ea typeface="MS PGothic" panose="020B0600070205080204" pitchFamily="34" charset="-128"/>
                <a:cs typeface="MS PGothic" charset="0"/>
              </a:defRPr>
            </a:lvl3pPr>
            <a:lvl4pPr marL="1179513" indent="-200025" algn="l" rtl="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1"/>
              </a:buClr>
              <a:buFont typeface="Wingdings 2" charset="0"/>
              <a:buChar char=""/>
              <a:defRPr sz="2000" kern="1200">
                <a:solidFill>
                  <a:schemeClr val="accent1"/>
                </a:solidFill>
                <a:latin typeface=""/>
                <a:ea typeface="MS PGothic" panose="020B0600070205080204" pitchFamily="34" charset="-128"/>
                <a:cs typeface="MS PGothic" charset="0"/>
              </a:defRPr>
            </a:lvl4pPr>
            <a:lvl5pPr marL="1389063" indent="-182563" algn="l" rtl="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A04DA3"/>
              </a:buClr>
              <a:buFont typeface="Georgia" charset="0"/>
              <a:buChar char="▫"/>
              <a:defRPr sz="2000" kern="1200">
                <a:solidFill>
                  <a:srgbClr val="A04DA3"/>
                </a:solidFill>
                <a:latin typeface=""/>
                <a:ea typeface="MS PGothic" panose="020B0600070205080204" pitchFamily="34" charset="-128"/>
                <a:cs typeface="MS PGothic" charset="0"/>
              </a:defRPr>
            </a:lvl5pPr>
            <a:lvl6pPr marL="1609344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18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6pPr>
            <a:lvl7pPr marL="1828800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16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7pPr>
            <a:lvl8pPr marL="2029968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◦"/>
              <a:defRPr kumimoji="0" sz="15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8pPr>
            <a:lvl9pPr marL="2240280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◦"/>
              <a:defRPr kumimoji="0" sz="1400" kern="1200" baseline="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09537" indent="0">
              <a:buNone/>
            </a:pPr>
            <a:r>
              <a:rPr lang="es-PE"/>
              <a:t> </a:t>
            </a:r>
            <a:endParaRPr lang="es-ES_tradnl" dirty="0"/>
          </a:p>
        </p:txBody>
      </p:sp>
      <p:sp>
        <p:nvSpPr>
          <p:cNvPr id="17" name="Marcador de contenido 2"/>
          <p:cNvSpPr txBox="1">
            <a:spLocks/>
          </p:cNvSpPr>
          <p:nvPr/>
        </p:nvSpPr>
        <p:spPr bwMode="auto">
          <a:xfrm>
            <a:off x="2135560" y="3933056"/>
            <a:ext cx="8424936" cy="288032"/>
          </a:xfrm>
          <a:prstGeom prst="rect">
            <a:avLst/>
          </a:prstGeom>
          <a:solidFill>
            <a:srgbClr val="DBB6DC"/>
          </a:solidFill>
          <a:ln>
            <a:noFill/>
          </a:ln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65125" indent="-255588" algn="just" rtl="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4"/>
              </a:buClr>
              <a:buFont typeface="Wingdings" charset="2"/>
              <a:buChar char="§"/>
              <a:defRPr sz="2000" kern="1200">
                <a:solidFill>
                  <a:schemeClr val="tx1"/>
                </a:solidFill>
                <a:latin typeface=""/>
                <a:ea typeface="MS PGothic" panose="020B0600070205080204" pitchFamily="34" charset="-128"/>
                <a:cs typeface="MS PGothic" charset="0"/>
              </a:defRPr>
            </a:lvl1pPr>
            <a:lvl2pPr marL="657225" indent="-246063" algn="l" rtl="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6">
                  <a:lumMod val="50000"/>
                </a:schemeClr>
              </a:buClr>
              <a:buFont typeface="Georgia" charset="0"/>
              <a:buChar char="▫"/>
              <a:defRPr sz="2000" kern="1200">
                <a:solidFill>
                  <a:schemeClr val="accent2"/>
                </a:solidFill>
                <a:latin typeface=""/>
                <a:ea typeface="MS PGothic" panose="020B0600070205080204" pitchFamily="34" charset="-128"/>
                <a:cs typeface="MS PGothic" charset="0"/>
              </a:defRPr>
            </a:lvl2pPr>
            <a:lvl3pPr marL="922338" indent="-219075" algn="l" rtl="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1"/>
              </a:buClr>
              <a:buFont typeface="Wingdings 2" charset="0"/>
              <a:buChar char=""/>
              <a:defRPr sz="2000" kern="1200">
                <a:solidFill>
                  <a:schemeClr val="accent1"/>
                </a:solidFill>
                <a:latin typeface=""/>
                <a:ea typeface="MS PGothic" panose="020B0600070205080204" pitchFamily="34" charset="-128"/>
                <a:cs typeface="MS PGothic" charset="0"/>
              </a:defRPr>
            </a:lvl3pPr>
            <a:lvl4pPr marL="1179513" indent="-200025" algn="l" rtl="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1"/>
              </a:buClr>
              <a:buFont typeface="Wingdings 2" charset="0"/>
              <a:buChar char=""/>
              <a:defRPr sz="2000" kern="1200">
                <a:solidFill>
                  <a:schemeClr val="accent1"/>
                </a:solidFill>
                <a:latin typeface=""/>
                <a:ea typeface="MS PGothic" panose="020B0600070205080204" pitchFamily="34" charset="-128"/>
                <a:cs typeface="MS PGothic" charset="0"/>
              </a:defRPr>
            </a:lvl4pPr>
            <a:lvl5pPr marL="1389063" indent="-182563" algn="l" rtl="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A04DA3"/>
              </a:buClr>
              <a:buFont typeface="Georgia" charset="0"/>
              <a:buChar char="▫"/>
              <a:defRPr sz="2000" kern="1200">
                <a:solidFill>
                  <a:srgbClr val="A04DA3"/>
                </a:solidFill>
                <a:latin typeface=""/>
                <a:ea typeface="MS PGothic" panose="020B0600070205080204" pitchFamily="34" charset="-128"/>
                <a:cs typeface="MS PGothic" charset="0"/>
              </a:defRPr>
            </a:lvl5pPr>
            <a:lvl6pPr marL="1609344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18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6pPr>
            <a:lvl7pPr marL="1828800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16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7pPr>
            <a:lvl8pPr marL="2029968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◦"/>
              <a:defRPr kumimoji="0" sz="15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8pPr>
            <a:lvl9pPr marL="2240280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◦"/>
              <a:defRPr kumimoji="0" sz="1400" kern="1200" baseline="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s-MX" dirty="0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PE" b="1" dirty="0">
                <a:solidFill>
                  <a:srgbClr val="0070C0"/>
                </a:solidFill>
              </a:rPr>
              <a:t>SÓCRATES: </a:t>
            </a:r>
            <a:r>
              <a:rPr lang="es-PE" sz="2000" b="1" dirty="0">
                <a:solidFill>
                  <a:srgbClr val="0070C0"/>
                </a:solidFill>
              </a:rPr>
              <a:t>El Derecho como fundamento y supremacía de la ley.- </a:t>
            </a:r>
            <a:endParaRPr lang="es-ES_tradnl" sz="2000" b="1" dirty="0">
              <a:solidFill>
                <a:srgbClr val="0070C0"/>
              </a:solidFill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2135560" y="764704"/>
            <a:ext cx="8424936" cy="720080"/>
          </a:xfrm>
          <a:solidFill>
            <a:srgbClr val="F5E0D3"/>
          </a:solidFill>
        </p:spPr>
        <p:txBody>
          <a:bodyPr/>
          <a:lstStyle/>
          <a:p>
            <a:pPr marL="109537" indent="0">
              <a:buNone/>
            </a:pPr>
            <a:r>
              <a:rPr lang="es-PE" dirty="0"/>
              <a:t> </a:t>
            </a:r>
            <a:endParaRPr lang="es-ES_tradnl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 bwMode="auto">
          <a:xfrm>
            <a:off x="2135560" y="1484784"/>
            <a:ext cx="8424936" cy="288032"/>
          </a:xfrm>
          <a:prstGeom prst="rect">
            <a:avLst/>
          </a:prstGeom>
          <a:solidFill>
            <a:srgbClr val="DBB6DC"/>
          </a:solidFill>
          <a:ln>
            <a:noFill/>
          </a:ln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65125" indent="-255588" algn="just" rtl="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4"/>
              </a:buClr>
              <a:buFont typeface="Wingdings" charset="2"/>
              <a:buChar char="§"/>
              <a:defRPr sz="2000" kern="1200">
                <a:solidFill>
                  <a:schemeClr val="tx1"/>
                </a:solidFill>
                <a:latin typeface=""/>
                <a:ea typeface="MS PGothic" panose="020B0600070205080204" pitchFamily="34" charset="-128"/>
                <a:cs typeface="MS PGothic" charset="0"/>
              </a:defRPr>
            </a:lvl1pPr>
            <a:lvl2pPr marL="657225" indent="-246063" algn="l" rtl="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6">
                  <a:lumMod val="50000"/>
                </a:schemeClr>
              </a:buClr>
              <a:buFont typeface="Georgia" charset="0"/>
              <a:buChar char="▫"/>
              <a:defRPr sz="2000" kern="1200">
                <a:solidFill>
                  <a:schemeClr val="accent2"/>
                </a:solidFill>
                <a:latin typeface=""/>
                <a:ea typeface="MS PGothic" panose="020B0600070205080204" pitchFamily="34" charset="-128"/>
                <a:cs typeface="MS PGothic" charset="0"/>
              </a:defRPr>
            </a:lvl2pPr>
            <a:lvl3pPr marL="922338" indent="-219075" algn="l" rtl="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1"/>
              </a:buClr>
              <a:buFont typeface="Wingdings 2" charset="0"/>
              <a:buChar char=""/>
              <a:defRPr sz="2000" kern="1200">
                <a:solidFill>
                  <a:schemeClr val="accent1"/>
                </a:solidFill>
                <a:latin typeface=""/>
                <a:ea typeface="MS PGothic" panose="020B0600070205080204" pitchFamily="34" charset="-128"/>
                <a:cs typeface="MS PGothic" charset="0"/>
              </a:defRPr>
            </a:lvl3pPr>
            <a:lvl4pPr marL="1179513" indent="-200025" algn="l" rtl="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1"/>
              </a:buClr>
              <a:buFont typeface="Wingdings 2" charset="0"/>
              <a:buChar char=""/>
              <a:defRPr sz="2000" kern="1200">
                <a:solidFill>
                  <a:schemeClr val="accent1"/>
                </a:solidFill>
                <a:latin typeface=""/>
                <a:ea typeface="MS PGothic" panose="020B0600070205080204" pitchFamily="34" charset="-128"/>
                <a:cs typeface="MS PGothic" charset="0"/>
              </a:defRPr>
            </a:lvl4pPr>
            <a:lvl5pPr marL="1389063" indent="-182563" algn="l" rtl="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A04DA3"/>
              </a:buClr>
              <a:buFont typeface="Georgia" charset="0"/>
              <a:buChar char="▫"/>
              <a:defRPr sz="2000" kern="1200">
                <a:solidFill>
                  <a:srgbClr val="A04DA3"/>
                </a:solidFill>
                <a:latin typeface=""/>
                <a:ea typeface="MS PGothic" panose="020B0600070205080204" pitchFamily="34" charset="-128"/>
                <a:cs typeface="MS PGothic" charset="0"/>
              </a:defRPr>
            </a:lvl5pPr>
            <a:lvl6pPr marL="1609344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18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6pPr>
            <a:lvl7pPr marL="1828800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16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7pPr>
            <a:lvl8pPr marL="2029968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◦"/>
              <a:defRPr kumimoji="0" sz="15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8pPr>
            <a:lvl9pPr marL="2240280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◦"/>
              <a:defRPr kumimoji="0" sz="1400" kern="1200" baseline="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s-MX" dirty="0"/>
          </a:p>
        </p:txBody>
      </p:sp>
      <p:sp>
        <p:nvSpPr>
          <p:cNvPr id="8" name="Rectángulo 7"/>
          <p:cNvSpPr/>
          <p:nvPr/>
        </p:nvSpPr>
        <p:spPr>
          <a:xfrm>
            <a:off x="2279576" y="889844"/>
            <a:ext cx="8136904" cy="5909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+mj-lt"/>
              <a:buAutoNum type="arabicParenR"/>
            </a:pPr>
            <a:r>
              <a:rPr lang="es-ES_tradnl" dirty="0"/>
              <a:t>Creía en la supremacía de la ley que debería estar por sobre todas las cosas para que prevaleciera el orden</a:t>
            </a:r>
          </a:p>
          <a:p>
            <a:pPr marL="342900" indent="-342900">
              <a:buFont typeface="+mj-lt"/>
              <a:buAutoNum type="arabicParenR"/>
            </a:pPr>
            <a:r>
              <a:rPr lang="es-ES_tradnl" dirty="0"/>
              <a:t>El fundamento del conocimiento estaba en la razón</a:t>
            </a:r>
          </a:p>
          <a:p>
            <a:pPr marL="342900" indent="-342900">
              <a:buFont typeface="+mj-lt"/>
              <a:buAutoNum type="arabicParenR"/>
            </a:pPr>
            <a:r>
              <a:rPr lang="es-ES_tradnl" dirty="0"/>
              <a:t>Crítica de las tradiciones, de las relaciones sociales</a:t>
            </a:r>
          </a:p>
          <a:p>
            <a:pPr marL="342900" indent="-342900">
              <a:buFont typeface="+mj-lt"/>
              <a:buAutoNum type="arabicParenR"/>
            </a:pPr>
            <a:r>
              <a:rPr lang="es-ES_tradnl" dirty="0"/>
              <a:t>convencido del respeto absoluto a las leyes para el buen gobierno y convivencia de la sociedad civilizada</a:t>
            </a:r>
          </a:p>
          <a:p>
            <a:pPr marL="342900" indent="-342900">
              <a:buFont typeface="+mj-lt"/>
              <a:buAutoNum type="arabicParenR"/>
            </a:pPr>
            <a:r>
              <a:rPr lang="es-ES_tradnl" dirty="0"/>
              <a:t>el problema -dice- eran los hombres, no las leyes</a:t>
            </a:r>
          </a:p>
          <a:p>
            <a:pPr marL="342900" indent="-342900">
              <a:buFont typeface="+mj-lt"/>
              <a:buAutoNum type="arabicParenR"/>
            </a:pPr>
            <a:r>
              <a:rPr lang="es-ES_tradnl" dirty="0"/>
              <a:t>Cree en el principio de seguridad jurídica. La justicia no puede existir si no se obedecen las decisiones de los tribunales</a:t>
            </a:r>
          </a:p>
          <a:p>
            <a:pPr marL="342900" indent="-342900">
              <a:buFont typeface="+mj-lt"/>
              <a:buAutoNum type="arabicParenR"/>
            </a:pPr>
            <a:r>
              <a:rPr lang="es-ES_tradnl" dirty="0"/>
              <a:t>Las leyes no pueden ser justas o injustas, son sólo preceptos normativos. Fallan los hombres y su interpretación.</a:t>
            </a:r>
          </a:p>
          <a:p>
            <a:pPr marL="342900" indent="-342900">
              <a:buFont typeface="+mj-lt"/>
              <a:buAutoNum type="arabicParenR"/>
            </a:pPr>
            <a:r>
              <a:rPr lang="es-ES_tradnl" dirty="0"/>
              <a:t>El derecho positivo imperante</a:t>
            </a:r>
          </a:p>
          <a:p>
            <a:pPr marL="342900" indent="-342900">
              <a:buFont typeface="+mj-lt"/>
              <a:buAutoNum type="arabicParenR"/>
            </a:pPr>
            <a:r>
              <a:rPr lang="es-ES_tradnl" dirty="0"/>
              <a:t>la filosofía creía que la legislación era el fin más elevado</a:t>
            </a:r>
          </a:p>
          <a:p>
            <a:pPr marL="342900" indent="-342900">
              <a:buFont typeface="+mj-lt"/>
              <a:buAutoNum type="arabicParenR"/>
            </a:pPr>
            <a:r>
              <a:rPr lang="es-ES_tradnl" dirty="0"/>
              <a:t>las leyes debían conducir al hombre a la virtud, oponiendo a las pasiones malsanas una sólida barrera</a:t>
            </a:r>
          </a:p>
          <a:p>
            <a:pPr marL="342900" indent="-342900">
              <a:buFont typeface="+mj-lt"/>
              <a:buAutoNum type="arabicParenR"/>
            </a:pPr>
            <a:r>
              <a:rPr lang="es-ES_tradnl" dirty="0"/>
              <a:t>Los hombres deben primero, gobernarse </a:t>
            </a:r>
            <a:r>
              <a:rPr lang="es-ES_tradnl" dirty="0" err="1"/>
              <a:t>asimismos</a:t>
            </a:r>
            <a:r>
              <a:rPr lang="es-ES_tradnl" dirty="0"/>
              <a:t>: base para lograr la virtud</a:t>
            </a:r>
          </a:p>
          <a:p>
            <a:pPr marL="342900" indent="-342900">
              <a:buFont typeface="+mj-lt"/>
              <a:buAutoNum type="arabicParenR"/>
            </a:pPr>
            <a:r>
              <a:rPr lang="es-ES_tradnl" dirty="0"/>
              <a:t>El autogobierno: base para lograr la virtud</a:t>
            </a:r>
          </a:p>
          <a:p>
            <a:pPr marL="342900" indent="-342900">
              <a:buFont typeface="+mj-lt"/>
              <a:buAutoNum type="arabicParenR"/>
            </a:pPr>
            <a:r>
              <a:rPr lang="es-ES_tradnl" dirty="0"/>
              <a:t>Si logramos que nuestros complejos, resentimientos y demás emociones negativas, no afectaran a nuestros sentidos, y capacidad de actuar, lograríamos en realidad la base de toda la vida humana: el autogobierno</a:t>
            </a:r>
          </a:p>
        </p:txBody>
      </p:sp>
    </p:spTree>
    <p:extLst>
      <p:ext uri="{BB962C8B-B14F-4D97-AF65-F5344CB8AC3E}">
        <p14:creationId xmlns:p14="http://schemas.microsoft.com/office/powerpoint/2010/main" val="1280390570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b="1" u="sng" dirty="0"/>
              <a:t>11) LOCKE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_tradnl" b="1" dirty="0"/>
              <a:t>El derecho como fundamento de la Constitución</a:t>
            </a:r>
            <a:endParaRPr lang="es-ES_tradnl" dirty="0"/>
          </a:p>
          <a:p>
            <a:pPr lvl="0"/>
            <a:r>
              <a:rPr lang="es-ES_tradnl" dirty="0"/>
              <a:t>“Ensayo sobre el conocimiento humano”</a:t>
            </a:r>
          </a:p>
          <a:p>
            <a:pPr lvl="0"/>
            <a:r>
              <a:rPr lang="es-ES_tradnl" dirty="0"/>
              <a:t>“Tratado sobre el </a:t>
            </a:r>
            <a:r>
              <a:rPr lang="es-ES_tradnl" dirty="0" err="1"/>
              <a:t>gob.</a:t>
            </a:r>
            <a:r>
              <a:rPr lang="es-ES_tradnl" dirty="0"/>
              <a:t> Civil”</a:t>
            </a:r>
          </a:p>
          <a:p>
            <a:pPr lvl="0"/>
            <a:r>
              <a:rPr lang="es-ES_tradnl" dirty="0"/>
              <a:t>Padre del liberalismo</a:t>
            </a:r>
          </a:p>
          <a:p>
            <a:pPr lvl="0"/>
            <a:r>
              <a:rPr lang="es-ES_tradnl" dirty="0"/>
              <a:t>El poder está en el hombre, en cada hombre</a:t>
            </a:r>
          </a:p>
          <a:p>
            <a:pPr lvl="0"/>
            <a:r>
              <a:rPr lang="es-ES_tradnl" dirty="0"/>
              <a:t>el poder ya no viene de Dios, etc., sino del hombre</a:t>
            </a:r>
          </a:p>
          <a:p>
            <a:pPr lvl="0"/>
            <a:r>
              <a:rPr lang="es-ES_tradnl" dirty="0"/>
              <a:t>“el origen del poder somos nosotros mismos”</a:t>
            </a:r>
          </a:p>
          <a:p>
            <a:pPr lvl="0"/>
            <a:r>
              <a:rPr lang="es-ES_tradnl" dirty="0"/>
              <a:t>“Tu tienes tanto poder como yo ye he dado”</a:t>
            </a:r>
          </a:p>
          <a:p>
            <a:pPr lvl="0"/>
            <a:r>
              <a:rPr lang="es-ES_tradnl" dirty="0"/>
              <a:t>plantea pasar de Monarquía absoluta a Monarquía Parlamentaria</a:t>
            </a:r>
          </a:p>
          <a:p>
            <a:pPr lvl="0"/>
            <a:r>
              <a:rPr lang="es-ES_tradnl" dirty="0"/>
              <a:t>el poder ya no es exclusivo, hereditario, sino general</a:t>
            </a:r>
          </a:p>
          <a:p>
            <a:pPr lvl="0"/>
            <a:r>
              <a:rPr lang="es-ES_tradnl" dirty="0"/>
              <a:t>el hombre cede parte de su poder par pode vivir en paz y seguridad, cede su poder a un gobierno para que garantice la vida en sociedad</a:t>
            </a:r>
          </a:p>
          <a:p>
            <a:pPr lvl="0"/>
            <a:r>
              <a:rPr lang="es-ES_tradnl" dirty="0"/>
              <a:t>Trata la división de los poderes</a:t>
            </a:r>
          </a:p>
          <a:p>
            <a:r>
              <a:rPr lang="es-ES_tradnl" dirty="0"/>
              <a:t>Cree en Dios, 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180752811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b="1" u="sng" dirty="0"/>
              <a:t>11) LOCKE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_tradnl" dirty="0"/>
              <a:t>la propiedad privada es fundamentada por añadir el valor agregado en mérito al trabajo</a:t>
            </a:r>
          </a:p>
          <a:p>
            <a:pPr lvl="0"/>
            <a:r>
              <a:rPr lang="es-ES_tradnl" dirty="0"/>
              <a:t>Cree que Dios dio la tierra en propiedad para todos</a:t>
            </a:r>
          </a:p>
          <a:p>
            <a:pPr lvl="0"/>
            <a:r>
              <a:rPr lang="es-ES_tradnl" dirty="0"/>
              <a:t>La moneda pervierte al hombre porque permite acumulación de riqueza, esta hace posible la desigualdad</a:t>
            </a:r>
          </a:p>
          <a:p>
            <a:pPr lvl="0"/>
            <a:r>
              <a:rPr lang="es-ES_tradnl" dirty="0"/>
              <a:t>el conocimiento se obtiene 1ro por los sentidos, luego de varias experiencias tendremos los conceptos</a:t>
            </a:r>
          </a:p>
          <a:p>
            <a:pPr lvl="0"/>
            <a:r>
              <a:rPr lang="es-ES_tradnl" dirty="0"/>
              <a:t>el hombre busca su beneficio, es egoísta e individualista, y para conservar sus propiedades cede parte de su poder al estado par que este lo proteja</a:t>
            </a:r>
          </a:p>
          <a:p>
            <a:pPr lvl="0"/>
            <a:r>
              <a:rPr lang="es-ES_tradnl" dirty="0"/>
              <a:t>el hombre así le da el monopolio de castigar al Estado</a:t>
            </a:r>
          </a:p>
          <a:p>
            <a:pPr lvl="0"/>
            <a:r>
              <a:rPr lang="es-ES_tradnl" dirty="0"/>
              <a:t>pero la monopolización del poder es un peligro</a:t>
            </a:r>
          </a:p>
          <a:p>
            <a:pPr lvl="0"/>
            <a:r>
              <a:rPr lang="es-ES_tradnl" dirty="0"/>
              <a:t>Cree en la división de poderes</a:t>
            </a:r>
          </a:p>
          <a:p>
            <a:pPr lvl="0"/>
            <a:r>
              <a:rPr lang="es-ES_tradnl" dirty="0"/>
              <a:t>Acepta la decisión de la mayoría</a:t>
            </a:r>
          </a:p>
          <a:p>
            <a:pPr lvl="0"/>
            <a:r>
              <a:rPr lang="es-ES_tradnl" dirty="0"/>
              <a:t>votaciones</a:t>
            </a: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272972882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b="1" u="sng" dirty="0"/>
              <a:t>11) LOCKE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2279576" y="692696"/>
            <a:ext cx="7992888" cy="5521102"/>
          </a:xfrm>
        </p:spPr>
        <p:txBody>
          <a:bodyPr/>
          <a:lstStyle/>
          <a:p>
            <a:pPr lvl="0"/>
            <a:r>
              <a:rPr lang="es-ES_tradnl" dirty="0"/>
              <a:t>El derecho del otro es sólo aquel que tu le has cedido</a:t>
            </a:r>
          </a:p>
          <a:p>
            <a:pPr lvl="0"/>
            <a:r>
              <a:rPr lang="es-ES_tradnl" dirty="0"/>
              <a:t>Existen derechos naturales del hombre que el Estado debe reconocer: derecho a la libertad, a trabajar, propiedad, </a:t>
            </a:r>
            <a:r>
              <a:rPr lang="es-ES_tradnl" dirty="0" err="1"/>
              <a:t>etc</a:t>
            </a:r>
            <a:endParaRPr lang="es-ES_tradnl" dirty="0"/>
          </a:p>
          <a:p>
            <a:pPr lvl="0"/>
            <a:r>
              <a:rPr lang="es-ES_tradnl" dirty="0"/>
              <a:t>hay desigualdad de los hombres, por el dinero</a:t>
            </a:r>
          </a:p>
          <a:p>
            <a:pPr lvl="0"/>
            <a:r>
              <a:rPr lang="es-ES_tradnl" dirty="0"/>
              <a:t>Estado es el protector de los bienes colectivos</a:t>
            </a:r>
          </a:p>
          <a:p>
            <a:pPr lvl="0"/>
            <a:r>
              <a:rPr lang="es-ES_tradnl" dirty="0"/>
              <a:t>El egoísmo es el eje  o motor del crecimiento individual y por extensión del crecimiento colectivo</a:t>
            </a:r>
          </a:p>
          <a:p>
            <a:pPr lvl="0"/>
            <a:r>
              <a:rPr lang="es-ES_tradnl" dirty="0"/>
              <a:t>División de poderes</a:t>
            </a:r>
          </a:p>
          <a:p>
            <a:pPr lvl="0"/>
            <a:r>
              <a:rPr lang="es-ES_tradnl" dirty="0"/>
              <a:t>Estado protector de bienes colectivos</a:t>
            </a:r>
          </a:p>
          <a:p>
            <a:pPr lvl="0"/>
            <a:r>
              <a:rPr lang="es-ES_tradnl" dirty="0"/>
              <a:t>igualdad de sexos</a:t>
            </a:r>
          </a:p>
          <a:p>
            <a:pPr lvl="0"/>
            <a:r>
              <a:rPr lang="es-ES_tradnl" dirty="0"/>
              <a:t>tolerancia</a:t>
            </a:r>
          </a:p>
          <a:p>
            <a:pPr lvl="0"/>
            <a:r>
              <a:rPr lang="es-ES_tradnl" dirty="0"/>
              <a:t>contrato social</a:t>
            </a:r>
          </a:p>
          <a:p>
            <a:pPr lvl="0"/>
            <a:r>
              <a:rPr lang="es-ES_tradnl" dirty="0"/>
              <a:t>El Estado podrá hacer aquello para lo que le hemos dado poder, si excede hay que reprimirlo</a:t>
            </a:r>
          </a:p>
          <a:p>
            <a:pPr lvl="0"/>
            <a:r>
              <a:rPr lang="es-ES_tradnl" dirty="0"/>
              <a:t>toma el contrato social de Hobbes</a:t>
            </a:r>
          </a:p>
          <a:p>
            <a:pPr lvl="0"/>
            <a:r>
              <a:rPr lang="es-ES_tradnl" dirty="0"/>
              <a:t>no acepta el dominio absoluta del soberano, en lo que contradice a Hobbes</a:t>
            </a:r>
          </a:p>
          <a:p>
            <a:pPr lvl="0"/>
            <a:r>
              <a:rPr lang="es-ES_tradnl" dirty="0"/>
              <a:t>el poder legislativo queda en el centro</a:t>
            </a: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04482779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b="1" u="sng" dirty="0"/>
              <a:t>11) LOCKE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2279576" y="692696"/>
            <a:ext cx="7992888" cy="5521102"/>
          </a:xfrm>
        </p:spPr>
        <p:txBody>
          <a:bodyPr/>
          <a:lstStyle/>
          <a:p>
            <a:pPr lvl="0"/>
            <a:r>
              <a:rPr lang="es-ES_tradnl" dirty="0"/>
              <a:t>la filosofía jurídica de Locke en legislación positiva, resultado de la voluntad. Esta legislación encaja en el derecho constitucional, se da interpretación jurídica  o positiva que proviene de la voluntad del pueblo</a:t>
            </a:r>
          </a:p>
          <a:p>
            <a:pPr lvl="0"/>
            <a:r>
              <a:rPr lang="es-ES_tradnl" dirty="0"/>
              <a:t> “Tratado sobre el </a:t>
            </a:r>
            <a:r>
              <a:rPr lang="es-ES_tradnl" dirty="0" err="1"/>
              <a:t>gob.</a:t>
            </a:r>
            <a:r>
              <a:rPr lang="es-ES_tradnl" dirty="0"/>
              <a:t> Civil”, contrato entre los individuos</a:t>
            </a:r>
          </a:p>
          <a:p>
            <a:r>
              <a:rPr lang="es-ES_tradnl" dirty="0"/>
              <a:t>la autoridad política limitado por derechos individuales, </a:t>
            </a:r>
            <a:r>
              <a:rPr lang="es-ES_tradnl" dirty="0" err="1"/>
              <a:t>igualdadd</a:t>
            </a:r>
            <a:r>
              <a:rPr lang="es-ES_tradnl" dirty="0"/>
              <a:t> de leyes, justicia 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724389663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b="1" u="sng" dirty="0"/>
              <a:t>12) ROUSSEAU</a:t>
            </a:r>
            <a:r>
              <a:rPr lang="es-ES_tradnl" b="1" dirty="0"/>
              <a:t>: El Derecho como contrato social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_tradnl" dirty="0"/>
              <a:t>La gente cede parte de su libertad para que el Estado los gobierne, el Estado devolvía su libertad y sus derechos a través de normas que los ciudadanos hubieran otorgado </a:t>
            </a:r>
          </a:p>
          <a:p>
            <a:pPr lvl="0"/>
            <a:r>
              <a:rPr lang="es-ES_tradnl" dirty="0"/>
              <a:t>el hombre nace bueno pero la sociedad lo corrompe, por eso hay que educarlo</a:t>
            </a:r>
          </a:p>
          <a:p>
            <a:pPr lvl="0"/>
            <a:r>
              <a:rPr lang="es-ES_tradnl" dirty="0"/>
              <a:t>desarrollar el Estado natural del hombre</a:t>
            </a:r>
          </a:p>
          <a:p>
            <a:pPr lvl="0"/>
            <a:r>
              <a:rPr lang="es-ES_tradnl" dirty="0"/>
              <a:t>primero se debe conocer la vida, hasta los 15 años, luego educarlos</a:t>
            </a:r>
          </a:p>
          <a:p>
            <a:pPr lvl="0"/>
            <a:r>
              <a:rPr lang="es-ES_tradnl" dirty="0"/>
              <a:t>los hombres , sean lo que puedan se no lo que la sociedad les impone ser</a:t>
            </a:r>
          </a:p>
          <a:p>
            <a:pPr lvl="0"/>
            <a:r>
              <a:rPr lang="es-ES_tradnl" dirty="0"/>
              <a:t>los instintos naturales desarrollan al hombre</a:t>
            </a:r>
          </a:p>
          <a:p>
            <a:pPr lvl="0"/>
            <a:r>
              <a:rPr lang="es-ES_tradnl" dirty="0"/>
              <a:t>el hombre ha nacido libre, pero no podría sobrevivir por la ley del más fuerte</a:t>
            </a:r>
          </a:p>
          <a:p>
            <a:pPr lvl="0"/>
            <a:r>
              <a:rPr lang="es-ES_tradnl" dirty="0"/>
              <a:t>el Estado formado tendrá como fin el bien común</a:t>
            </a:r>
          </a:p>
          <a:p>
            <a:pPr lvl="0"/>
            <a:r>
              <a:rPr lang="es-ES_tradnl" dirty="0"/>
              <a:t>el Derecho positivo orientado a realizar la utilidad pública</a:t>
            </a: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754308887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b="1" u="sng" dirty="0"/>
              <a:t>12) ROUSSEAU</a:t>
            </a:r>
            <a:r>
              <a:rPr lang="es-ES_tradnl" b="1" dirty="0"/>
              <a:t>: El Derecho como contrato social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_tradnl" dirty="0"/>
              <a:t>el individuo ha cedido solo la parte de libertad de su derecho que interesa a la comunidad, para el bien común, solo hasta allí el Estado tiene poder absoluto sobre el individuo</a:t>
            </a:r>
          </a:p>
          <a:p>
            <a:pPr lvl="0"/>
            <a:r>
              <a:rPr lang="es-ES_tradnl" dirty="0"/>
              <a:t>el inicio de la desigualdad al cercar las tierras por los hombres más fuertes</a:t>
            </a:r>
          </a:p>
          <a:p>
            <a:pPr lvl="0"/>
            <a:r>
              <a:rPr lang="es-ES_tradnl" dirty="0"/>
              <a:t>la ley es expresión de la voluntad general, no mandato arbitrario</a:t>
            </a:r>
          </a:p>
          <a:p>
            <a:pPr lvl="0"/>
            <a:r>
              <a:rPr lang="es-ES_tradnl" dirty="0"/>
              <a:t>Los mandaos arbitrario no son legítimos por no fundarse en la voluntad general.</a:t>
            </a:r>
          </a:p>
          <a:p>
            <a:pPr lvl="0"/>
            <a:r>
              <a:rPr lang="es-ES_tradnl" dirty="0"/>
              <a:t>sometimiento a las leyes, hace libres a los hombres por ser leyes las manifestaciones de la voluntad general</a:t>
            </a:r>
          </a:p>
          <a:p>
            <a:pPr lvl="0"/>
            <a:r>
              <a:rPr lang="es-ES_tradnl" dirty="0"/>
              <a:t>el progreso no ha mejorado a los hombres</a:t>
            </a:r>
          </a:p>
          <a:p>
            <a:pPr lvl="0"/>
            <a:r>
              <a:rPr lang="es-ES_tradnl" dirty="0"/>
              <a:t>el derecho es el centro de la vida social</a:t>
            </a:r>
          </a:p>
          <a:p>
            <a:pPr lvl="0"/>
            <a:r>
              <a:rPr lang="es-ES_tradnl" dirty="0"/>
              <a:t>una sociedad sin leyes no es una verdadera comunidad</a:t>
            </a: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516945886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b="1" dirty="0"/>
              <a:t>13) </a:t>
            </a:r>
            <a:r>
              <a:rPr lang="es-ES_tradnl" b="1" u="sng" dirty="0"/>
              <a:t>HUME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_tradnl" dirty="0"/>
              <a:t>Empirista</a:t>
            </a:r>
          </a:p>
          <a:p>
            <a:pPr lvl="0"/>
            <a:r>
              <a:rPr lang="es-ES_tradnl" dirty="0"/>
              <a:t>influye en Kant</a:t>
            </a:r>
          </a:p>
          <a:p>
            <a:pPr lvl="0"/>
            <a:r>
              <a:rPr lang="es-ES_tradnl" dirty="0"/>
              <a:t>vivió en la Ilustración</a:t>
            </a:r>
          </a:p>
          <a:p>
            <a:pPr lvl="0"/>
            <a:r>
              <a:rPr lang="es-ES_tradnl" dirty="0"/>
              <a:t>no cree en la causalidad</a:t>
            </a:r>
          </a:p>
          <a:p>
            <a:pPr lvl="0"/>
            <a:r>
              <a:rPr lang="es-ES_tradnl" dirty="0"/>
              <a:t>no cree en la libertad</a:t>
            </a:r>
          </a:p>
          <a:p>
            <a:pPr lvl="0"/>
            <a:r>
              <a:rPr lang="es-ES_tradnl" dirty="0"/>
              <a:t>causalidad y libertad son ficciones creadas por la mente humana para ordenar el mundo, ficciones que se asocian al hábito y rutina.</a:t>
            </a:r>
          </a:p>
          <a:p>
            <a:pPr lvl="0"/>
            <a:r>
              <a:rPr lang="es-ES_tradnl" dirty="0"/>
              <a:t>Hay que ordenar los conceptos</a:t>
            </a:r>
          </a:p>
          <a:p>
            <a:pPr lvl="0"/>
            <a:r>
              <a:rPr lang="es-ES_tradnl" dirty="0"/>
              <a:t>las reglas de conducta deben salir de la praxis de la vida cotidiana, con contrarias a ellas</a:t>
            </a:r>
          </a:p>
          <a:p>
            <a:pPr lvl="0"/>
            <a:r>
              <a:rPr lang="es-ES_tradnl" dirty="0"/>
              <a:t>orden de las ideas y pensamientos</a:t>
            </a:r>
          </a:p>
          <a:p>
            <a:pPr lvl="0"/>
            <a:r>
              <a:rPr lang="es-ES_tradnl" dirty="0"/>
              <a:t>la razón no decide qué es bueno o malo, sino los sentimientos</a:t>
            </a: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860855989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/>
              <a:t>14) </a:t>
            </a:r>
            <a:r>
              <a:rPr lang="es-ES_tradnl" b="1" u="sng" dirty="0"/>
              <a:t>KANT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2351584" y="692696"/>
            <a:ext cx="7992888" cy="5521102"/>
          </a:xfrm>
        </p:spPr>
        <p:txBody>
          <a:bodyPr/>
          <a:lstStyle/>
          <a:p>
            <a:r>
              <a:rPr lang="es-ES_tradnl" dirty="0"/>
              <a:t>Razón y percepciones (sentidos) tienen validez pero también errores</a:t>
            </a:r>
          </a:p>
          <a:p>
            <a:pPr lvl="0"/>
            <a:r>
              <a:rPr lang="es-ES_tradnl" dirty="0"/>
              <a:t>Todos tenemos la capacidad de razonar</a:t>
            </a:r>
          </a:p>
          <a:p>
            <a:pPr lvl="0"/>
            <a:r>
              <a:rPr lang="es-ES_tradnl" dirty="0"/>
              <a:t>la RAZON PRÁCTICA que nos dirá lo que está bien y lo que está mal.</a:t>
            </a:r>
          </a:p>
          <a:p>
            <a:pPr lvl="0"/>
            <a:r>
              <a:rPr lang="es-ES_tradnl" dirty="0"/>
              <a:t>la capacidad para distinguir el bien y el mal es innata</a:t>
            </a:r>
          </a:p>
          <a:p>
            <a:pPr lvl="0"/>
            <a:r>
              <a:rPr lang="es-ES_tradnl" dirty="0"/>
              <a:t>“siempre debes actuar del modo que al mismo tiempo desees que la regla según la cual actúas pueda convertirse en una ley general”</a:t>
            </a:r>
          </a:p>
          <a:p>
            <a:pPr lvl="0"/>
            <a:r>
              <a:rPr lang="es-ES_tradnl" dirty="0"/>
              <a:t>Crítica de la razón pura</a:t>
            </a:r>
          </a:p>
          <a:p>
            <a:pPr lvl="0"/>
            <a:r>
              <a:rPr lang="es-ES_tradnl" dirty="0"/>
              <a:t>Crítica de la razón práctica</a:t>
            </a:r>
          </a:p>
          <a:p>
            <a:pPr lvl="0"/>
            <a:r>
              <a:rPr lang="es-ES_tradnl" dirty="0"/>
              <a:t>Crítica del juicio</a:t>
            </a:r>
          </a:p>
          <a:p>
            <a:pPr lvl="0"/>
            <a:r>
              <a:rPr lang="es-ES_tradnl" dirty="0"/>
              <a:t>descubrir el ritmo de las cosas</a:t>
            </a:r>
          </a:p>
          <a:p>
            <a:pPr lvl="0"/>
            <a:r>
              <a:rPr lang="es-ES_tradnl" dirty="0"/>
              <a:t>lo bueno o lo malo se deciden por el imperativo categórico</a:t>
            </a:r>
          </a:p>
          <a:p>
            <a:pPr lvl="0"/>
            <a:r>
              <a:rPr lang="es-ES_tradnl" dirty="0"/>
              <a:t>Categórico: incondicionado</a:t>
            </a:r>
          </a:p>
          <a:p>
            <a:pPr lvl="0"/>
            <a:r>
              <a:rPr lang="es-ES_tradnl" dirty="0"/>
              <a:t>El bien está en la voluntad, no en los hechos a posteriori</a:t>
            </a:r>
          </a:p>
          <a:p>
            <a:pPr lvl="0"/>
            <a:r>
              <a:rPr lang="es-ES_tradnl" dirty="0"/>
              <a:t>El Estado no limita su función a la protección de la libertad de los individuos sino que tiene que realizar el “bien común”</a:t>
            </a: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226396873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/>
              <a:t>14) </a:t>
            </a:r>
            <a:r>
              <a:rPr lang="es-ES_tradnl" b="1" u="sng" dirty="0"/>
              <a:t>KANT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2351584" y="692696"/>
            <a:ext cx="7992888" cy="5521102"/>
          </a:xfrm>
        </p:spPr>
        <p:txBody>
          <a:bodyPr/>
          <a:lstStyle/>
          <a:p>
            <a:pPr lvl="0"/>
            <a:r>
              <a:rPr lang="es-ES_tradnl" dirty="0"/>
              <a:t>se preocupa por descubrir el pensamiento jurídico en cuanto modo diferente de otros modos de pensar. Diferente de la moral</a:t>
            </a:r>
          </a:p>
          <a:p>
            <a:pPr lvl="0"/>
            <a:r>
              <a:rPr lang="es-ES_tradnl" dirty="0"/>
              <a:t>el DERECHO es una ciencia del deber ser</a:t>
            </a:r>
          </a:p>
          <a:p>
            <a:pPr lvl="0"/>
            <a:r>
              <a:rPr lang="es-ES_tradnl" dirty="0"/>
              <a:t>“Obra de modo que la razón de tu acción pueda ser erigida en ley universal”</a:t>
            </a:r>
          </a:p>
          <a:p>
            <a:pPr lvl="0"/>
            <a:r>
              <a:rPr lang="es-ES_tradnl" dirty="0"/>
              <a:t>cada persona debe ser tratada como un fin no como un medio</a:t>
            </a:r>
          </a:p>
          <a:p>
            <a:pPr lvl="0"/>
            <a:r>
              <a:rPr lang="es-ES_tradnl" dirty="0"/>
              <a:t>los políticos fabrican la historia a priori</a:t>
            </a:r>
          </a:p>
          <a:p>
            <a:pPr lvl="0"/>
            <a:r>
              <a:rPr lang="es-ES_tradnl" dirty="0"/>
              <a:t>“El DERECHO es el conjunto de condiciones bajo las cuales se puede armonizar el arbitrio de otro según una ley general de la libertad”</a:t>
            </a:r>
          </a:p>
          <a:p>
            <a:pPr lvl="0"/>
            <a:r>
              <a:rPr lang="es-ES_tradnl" dirty="0"/>
              <a:t>- El Derecho es el “Conjunto de condiciones por las cuales el libre arbitrio de l uno puede acordarse con el del otro, según una ley general de libertad”</a:t>
            </a:r>
          </a:p>
          <a:p>
            <a:pPr lvl="0"/>
            <a:r>
              <a:rPr lang="es-ES_tradnl" dirty="0"/>
              <a:t>Parece creer que el Derecho es una  norma positiva impuesta por la fuerza</a:t>
            </a:r>
          </a:p>
          <a:p>
            <a:r>
              <a:rPr lang="es-ES_tradnl" dirty="0"/>
              <a:t>existencia de un derecho inherente y un derecho adquirido</a:t>
            </a:r>
          </a:p>
          <a:p>
            <a:pPr lvl="0"/>
            <a:endParaRPr lang="es-ES_tradnl" dirty="0"/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173373814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/>
              <a:t>14) </a:t>
            </a:r>
            <a:r>
              <a:rPr lang="es-ES_tradnl" b="1" u="sng" dirty="0"/>
              <a:t>KANT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2351584" y="692696"/>
            <a:ext cx="7992888" cy="5521102"/>
          </a:xfrm>
        </p:spPr>
        <p:txBody>
          <a:bodyPr/>
          <a:lstStyle/>
          <a:p>
            <a:pPr lvl="0"/>
            <a:r>
              <a:rPr lang="es-ES_tradnl" dirty="0"/>
              <a:t>desde un punto subjetivo, el Derecho como facultad moral de obligar a los demás</a:t>
            </a:r>
          </a:p>
          <a:p>
            <a:pPr lvl="0"/>
            <a:r>
              <a:rPr lang="es-ES_tradnl" dirty="0"/>
              <a:t>el derecho innato: la libertad</a:t>
            </a:r>
          </a:p>
          <a:p>
            <a:pPr lvl="0"/>
            <a:r>
              <a:rPr lang="es-ES_tradnl" dirty="0"/>
              <a:t>el derecho adquirido resulta del acto jurídico</a:t>
            </a:r>
          </a:p>
          <a:p>
            <a:pPr lvl="0"/>
            <a:r>
              <a:rPr lang="es-ES_tradnl" dirty="0"/>
              <a:t>Derecho natural “acomodación racional de la libertad del sujeto con la de los demás”</a:t>
            </a:r>
          </a:p>
          <a:p>
            <a:pPr lvl="0"/>
            <a:r>
              <a:rPr lang="es-ES_tradnl" dirty="0"/>
              <a:t>la COACCIÓN como elemento característico del Derecho</a:t>
            </a:r>
          </a:p>
          <a:p>
            <a:pPr lvl="0"/>
            <a:r>
              <a:rPr lang="es-ES_tradnl" dirty="0"/>
              <a:t>la libertad hace al hombre un fin en si mismo</a:t>
            </a:r>
          </a:p>
          <a:p>
            <a:pPr lvl="0"/>
            <a:r>
              <a:rPr lang="es-ES_tradnl" dirty="0"/>
              <a:t>Derecho natural: reglas que la razón reconoce a priori</a:t>
            </a:r>
          </a:p>
          <a:p>
            <a:pPr lvl="0"/>
            <a:r>
              <a:rPr lang="es-ES_tradnl" dirty="0"/>
              <a:t>Derecho positivo: emanan de un legislador</a:t>
            </a:r>
          </a:p>
          <a:p>
            <a:pPr lvl="0"/>
            <a:r>
              <a:rPr lang="es-ES_tradnl" dirty="0"/>
              <a:t>el Derecho es una especie de ética que pertenece al reino del deber ser y que es formulada  a priori por la razón práctica</a:t>
            </a:r>
          </a:p>
          <a:p>
            <a:pPr lvl="0"/>
            <a:r>
              <a:rPr lang="es-ES_tradnl" dirty="0"/>
              <a:t>El derecho natural como orientador del derecho positivo</a:t>
            </a: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0552234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Marcador de contenido 2"/>
          <p:cNvSpPr txBox="1">
            <a:spLocks/>
          </p:cNvSpPr>
          <p:nvPr/>
        </p:nvSpPr>
        <p:spPr bwMode="auto">
          <a:xfrm>
            <a:off x="2135560" y="1484784"/>
            <a:ext cx="8424936" cy="576064"/>
          </a:xfrm>
          <a:prstGeom prst="rect">
            <a:avLst/>
          </a:prstGeom>
          <a:solidFill>
            <a:srgbClr val="F5E0D3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65125" indent="-255588" algn="just" rtl="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4"/>
              </a:buClr>
              <a:buFont typeface="Wingdings" charset="2"/>
              <a:buChar char="§"/>
              <a:defRPr sz="2000" kern="1200">
                <a:solidFill>
                  <a:schemeClr val="tx1"/>
                </a:solidFill>
                <a:latin typeface=""/>
                <a:ea typeface="MS PGothic" panose="020B0600070205080204" pitchFamily="34" charset="-128"/>
                <a:cs typeface="MS PGothic" charset="0"/>
              </a:defRPr>
            </a:lvl1pPr>
            <a:lvl2pPr marL="657225" indent="-246063" algn="l" rtl="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6">
                  <a:lumMod val="50000"/>
                </a:schemeClr>
              </a:buClr>
              <a:buFont typeface="Georgia" charset="0"/>
              <a:buChar char="▫"/>
              <a:defRPr sz="2000" kern="1200">
                <a:solidFill>
                  <a:schemeClr val="accent2"/>
                </a:solidFill>
                <a:latin typeface=""/>
                <a:ea typeface="MS PGothic" panose="020B0600070205080204" pitchFamily="34" charset="-128"/>
                <a:cs typeface="MS PGothic" charset="0"/>
              </a:defRPr>
            </a:lvl2pPr>
            <a:lvl3pPr marL="922338" indent="-219075" algn="l" rtl="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1"/>
              </a:buClr>
              <a:buFont typeface="Wingdings 2" charset="0"/>
              <a:buChar char=""/>
              <a:defRPr sz="2000" kern="1200">
                <a:solidFill>
                  <a:schemeClr val="accent1"/>
                </a:solidFill>
                <a:latin typeface=""/>
                <a:ea typeface="MS PGothic" panose="020B0600070205080204" pitchFamily="34" charset="-128"/>
                <a:cs typeface="MS PGothic" charset="0"/>
              </a:defRPr>
            </a:lvl3pPr>
            <a:lvl4pPr marL="1179513" indent="-200025" algn="l" rtl="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1"/>
              </a:buClr>
              <a:buFont typeface="Wingdings 2" charset="0"/>
              <a:buChar char=""/>
              <a:defRPr sz="2000" kern="1200">
                <a:solidFill>
                  <a:schemeClr val="accent1"/>
                </a:solidFill>
                <a:latin typeface=""/>
                <a:ea typeface="MS PGothic" panose="020B0600070205080204" pitchFamily="34" charset="-128"/>
                <a:cs typeface="MS PGothic" charset="0"/>
              </a:defRPr>
            </a:lvl4pPr>
            <a:lvl5pPr marL="1389063" indent="-182563" algn="l" rtl="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A04DA3"/>
              </a:buClr>
              <a:buFont typeface="Georgia" charset="0"/>
              <a:buChar char="▫"/>
              <a:defRPr sz="2000" kern="1200">
                <a:solidFill>
                  <a:srgbClr val="A04DA3"/>
                </a:solidFill>
                <a:latin typeface=""/>
                <a:ea typeface="MS PGothic" panose="020B0600070205080204" pitchFamily="34" charset="-128"/>
                <a:cs typeface="MS PGothic" charset="0"/>
              </a:defRPr>
            </a:lvl5pPr>
            <a:lvl6pPr marL="1609344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18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6pPr>
            <a:lvl7pPr marL="1828800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16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7pPr>
            <a:lvl8pPr marL="2029968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◦"/>
              <a:defRPr kumimoji="0" sz="15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8pPr>
            <a:lvl9pPr marL="2240280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◦"/>
              <a:defRPr kumimoji="0" sz="1400" kern="1200" baseline="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09537" indent="0">
              <a:buNone/>
            </a:pPr>
            <a:r>
              <a:rPr lang="es-PE"/>
              <a:t> </a:t>
            </a:r>
            <a:endParaRPr lang="es-ES_tradnl" dirty="0"/>
          </a:p>
        </p:txBody>
      </p:sp>
      <p:sp>
        <p:nvSpPr>
          <p:cNvPr id="13" name="Marcador de contenido 2"/>
          <p:cNvSpPr txBox="1">
            <a:spLocks/>
          </p:cNvSpPr>
          <p:nvPr/>
        </p:nvSpPr>
        <p:spPr bwMode="auto">
          <a:xfrm>
            <a:off x="2135560" y="2060848"/>
            <a:ext cx="8424936" cy="288032"/>
          </a:xfrm>
          <a:prstGeom prst="rect">
            <a:avLst/>
          </a:prstGeom>
          <a:solidFill>
            <a:srgbClr val="DBB6DC"/>
          </a:solidFill>
          <a:ln>
            <a:noFill/>
          </a:ln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65125" indent="-255588" algn="just" rtl="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4"/>
              </a:buClr>
              <a:buFont typeface="Wingdings" charset="2"/>
              <a:buChar char="§"/>
              <a:defRPr sz="2000" kern="1200">
                <a:solidFill>
                  <a:schemeClr val="tx1"/>
                </a:solidFill>
                <a:latin typeface=""/>
                <a:ea typeface="MS PGothic" panose="020B0600070205080204" pitchFamily="34" charset="-128"/>
                <a:cs typeface="MS PGothic" charset="0"/>
              </a:defRPr>
            </a:lvl1pPr>
            <a:lvl2pPr marL="657225" indent="-246063" algn="l" rtl="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6">
                  <a:lumMod val="50000"/>
                </a:schemeClr>
              </a:buClr>
              <a:buFont typeface="Georgia" charset="0"/>
              <a:buChar char="▫"/>
              <a:defRPr sz="2000" kern="1200">
                <a:solidFill>
                  <a:schemeClr val="accent2"/>
                </a:solidFill>
                <a:latin typeface=""/>
                <a:ea typeface="MS PGothic" panose="020B0600070205080204" pitchFamily="34" charset="-128"/>
                <a:cs typeface="MS PGothic" charset="0"/>
              </a:defRPr>
            </a:lvl2pPr>
            <a:lvl3pPr marL="922338" indent="-219075" algn="l" rtl="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1"/>
              </a:buClr>
              <a:buFont typeface="Wingdings 2" charset="0"/>
              <a:buChar char=""/>
              <a:defRPr sz="2000" kern="1200">
                <a:solidFill>
                  <a:schemeClr val="accent1"/>
                </a:solidFill>
                <a:latin typeface=""/>
                <a:ea typeface="MS PGothic" panose="020B0600070205080204" pitchFamily="34" charset="-128"/>
                <a:cs typeface="MS PGothic" charset="0"/>
              </a:defRPr>
            </a:lvl3pPr>
            <a:lvl4pPr marL="1179513" indent="-200025" algn="l" rtl="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1"/>
              </a:buClr>
              <a:buFont typeface="Wingdings 2" charset="0"/>
              <a:buChar char=""/>
              <a:defRPr sz="2000" kern="1200">
                <a:solidFill>
                  <a:schemeClr val="accent1"/>
                </a:solidFill>
                <a:latin typeface=""/>
                <a:ea typeface="MS PGothic" panose="020B0600070205080204" pitchFamily="34" charset="-128"/>
                <a:cs typeface="MS PGothic" charset="0"/>
              </a:defRPr>
            </a:lvl4pPr>
            <a:lvl5pPr marL="1389063" indent="-182563" algn="l" rtl="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A04DA3"/>
              </a:buClr>
              <a:buFont typeface="Georgia" charset="0"/>
              <a:buChar char="▫"/>
              <a:defRPr sz="2000" kern="1200">
                <a:solidFill>
                  <a:srgbClr val="A04DA3"/>
                </a:solidFill>
                <a:latin typeface=""/>
                <a:ea typeface="MS PGothic" panose="020B0600070205080204" pitchFamily="34" charset="-128"/>
                <a:cs typeface="MS PGothic" charset="0"/>
              </a:defRPr>
            </a:lvl5pPr>
            <a:lvl6pPr marL="1609344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18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6pPr>
            <a:lvl7pPr marL="1828800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16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7pPr>
            <a:lvl8pPr marL="2029968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◦"/>
              <a:defRPr kumimoji="0" sz="15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8pPr>
            <a:lvl9pPr marL="2240280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◦"/>
              <a:defRPr kumimoji="0" sz="1400" kern="1200" baseline="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s-MX" dirty="0"/>
          </a:p>
        </p:txBody>
      </p:sp>
      <p:sp>
        <p:nvSpPr>
          <p:cNvPr id="14" name="Marcador de contenido 2"/>
          <p:cNvSpPr txBox="1">
            <a:spLocks/>
          </p:cNvSpPr>
          <p:nvPr/>
        </p:nvSpPr>
        <p:spPr bwMode="auto">
          <a:xfrm>
            <a:off x="2135560" y="2348880"/>
            <a:ext cx="8424936" cy="504056"/>
          </a:xfrm>
          <a:prstGeom prst="rect">
            <a:avLst/>
          </a:prstGeom>
          <a:solidFill>
            <a:srgbClr val="F5E0D3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65125" indent="-255588" algn="just" rtl="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4"/>
              </a:buClr>
              <a:buFont typeface="Wingdings" charset="2"/>
              <a:buChar char="§"/>
              <a:defRPr sz="2000" kern="1200">
                <a:solidFill>
                  <a:schemeClr val="tx1"/>
                </a:solidFill>
                <a:latin typeface=""/>
                <a:ea typeface="MS PGothic" panose="020B0600070205080204" pitchFamily="34" charset="-128"/>
                <a:cs typeface="MS PGothic" charset="0"/>
              </a:defRPr>
            </a:lvl1pPr>
            <a:lvl2pPr marL="657225" indent="-246063" algn="l" rtl="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6">
                  <a:lumMod val="50000"/>
                </a:schemeClr>
              </a:buClr>
              <a:buFont typeface="Georgia" charset="0"/>
              <a:buChar char="▫"/>
              <a:defRPr sz="2000" kern="1200">
                <a:solidFill>
                  <a:schemeClr val="accent2"/>
                </a:solidFill>
                <a:latin typeface=""/>
                <a:ea typeface="MS PGothic" panose="020B0600070205080204" pitchFamily="34" charset="-128"/>
                <a:cs typeface="MS PGothic" charset="0"/>
              </a:defRPr>
            </a:lvl2pPr>
            <a:lvl3pPr marL="922338" indent="-219075" algn="l" rtl="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1"/>
              </a:buClr>
              <a:buFont typeface="Wingdings 2" charset="0"/>
              <a:buChar char=""/>
              <a:defRPr sz="2000" kern="1200">
                <a:solidFill>
                  <a:schemeClr val="accent1"/>
                </a:solidFill>
                <a:latin typeface=""/>
                <a:ea typeface="MS PGothic" panose="020B0600070205080204" pitchFamily="34" charset="-128"/>
                <a:cs typeface="MS PGothic" charset="0"/>
              </a:defRPr>
            </a:lvl3pPr>
            <a:lvl4pPr marL="1179513" indent="-200025" algn="l" rtl="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1"/>
              </a:buClr>
              <a:buFont typeface="Wingdings 2" charset="0"/>
              <a:buChar char=""/>
              <a:defRPr sz="2000" kern="1200">
                <a:solidFill>
                  <a:schemeClr val="accent1"/>
                </a:solidFill>
                <a:latin typeface=""/>
                <a:ea typeface="MS PGothic" panose="020B0600070205080204" pitchFamily="34" charset="-128"/>
                <a:cs typeface="MS PGothic" charset="0"/>
              </a:defRPr>
            </a:lvl4pPr>
            <a:lvl5pPr marL="1389063" indent="-182563" algn="l" rtl="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A04DA3"/>
              </a:buClr>
              <a:buFont typeface="Georgia" charset="0"/>
              <a:buChar char="▫"/>
              <a:defRPr sz="2000" kern="1200">
                <a:solidFill>
                  <a:srgbClr val="A04DA3"/>
                </a:solidFill>
                <a:latin typeface=""/>
                <a:ea typeface="MS PGothic" panose="020B0600070205080204" pitchFamily="34" charset="-128"/>
                <a:cs typeface="MS PGothic" charset="0"/>
              </a:defRPr>
            </a:lvl5pPr>
            <a:lvl6pPr marL="1609344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18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6pPr>
            <a:lvl7pPr marL="1828800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16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7pPr>
            <a:lvl8pPr marL="2029968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◦"/>
              <a:defRPr kumimoji="0" sz="15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8pPr>
            <a:lvl9pPr marL="2240280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◦"/>
              <a:defRPr kumimoji="0" sz="1400" kern="1200" baseline="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09537" indent="0">
              <a:buNone/>
            </a:pPr>
            <a:r>
              <a:rPr lang="es-PE"/>
              <a:t> </a:t>
            </a:r>
            <a:endParaRPr lang="es-ES_tradnl" dirty="0"/>
          </a:p>
        </p:txBody>
      </p:sp>
      <p:sp>
        <p:nvSpPr>
          <p:cNvPr id="15" name="Marcador de contenido 2"/>
          <p:cNvSpPr txBox="1">
            <a:spLocks/>
          </p:cNvSpPr>
          <p:nvPr/>
        </p:nvSpPr>
        <p:spPr bwMode="auto">
          <a:xfrm>
            <a:off x="2135560" y="2852936"/>
            <a:ext cx="8424936" cy="576064"/>
          </a:xfrm>
          <a:prstGeom prst="rect">
            <a:avLst/>
          </a:prstGeom>
          <a:solidFill>
            <a:srgbClr val="DBB6DC"/>
          </a:solidFill>
          <a:ln>
            <a:noFill/>
          </a:ln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65125" indent="-255588" algn="just" rtl="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4"/>
              </a:buClr>
              <a:buFont typeface="Wingdings" charset="2"/>
              <a:buChar char="§"/>
              <a:defRPr sz="2000" kern="1200">
                <a:solidFill>
                  <a:schemeClr val="tx1"/>
                </a:solidFill>
                <a:latin typeface=""/>
                <a:ea typeface="MS PGothic" panose="020B0600070205080204" pitchFamily="34" charset="-128"/>
                <a:cs typeface="MS PGothic" charset="0"/>
              </a:defRPr>
            </a:lvl1pPr>
            <a:lvl2pPr marL="657225" indent="-246063" algn="l" rtl="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6">
                  <a:lumMod val="50000"/>
                </a:schemeClr>
              </a:buClr>
              <a:buFont typeface="Georgia" charset="0"/>
              <a:buChar char="▫"/>
              <a:defRPr sz="2000" kern="1200">
                <a:solidFill>
                  <a:schemeClr val="accent2"/>
                </a:solidFill>
                <a:latin typeface=""/>
                <a:ea typeface="MS PGothic" panose="020B0600070205080204" pitchFamily="34" charset="-128"/>
                <a:cs typeface="MS PGothic" charset="0"/>
              </a:defRPr>
            </a:lvl2pPr>
            <a:lvl3pPr marL="922338" indent="-219075" algn="l" rtl="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1"/>
              </a:buClr>
              <a:buFont typeface="Wingdings 2" charset="0"/>
              <a:buChar char=""/>
              <a:defRPr sz="2000" kern="1200">
                <a:solidFill>
                  <a:schemeClr val="accent1"/>
                </a:solidFill>
                <a:latin typeface=""/>
                <a:ea typeface="MS PGothic" panose="020B0600070205080204" pitchFamily="34" charset="-128"/>
                <a:cs typeface="MS PGothic" charset="0"/>
              </a:defRPr>
            </a:lvl3pPr>
            <a:lvl4pPr marL="1179513" indent="-200025" algn="l" rtl="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1"/>
              </a:buClr>
              <a:buFont typeface="Wingdings 2" charset="0"/>
              <a:buChar char=""/>
              <a:defRPr sz="2000" kern="1200">
                <a:solidFill>
                  <a:schemeClr val="accent1"/>
                </a:solidFill>
                <a:latin typeface=""/>
                <a:ea typeface="MS PGothic" panose="020B0600070205080204" pitchFamily="34" charset="-128"/>
                <a:cs typeface="MS PGothic" charset="0"/>
              </a:defRPr>
            </a:lvl4pPr>
            <a:lvl5pPr marL="1389063" indent="-182563" algn="l" rtl="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A04DA3"/>
              </a:buClr>
              <a:buFont typeface="Georgia" charset="0"/>
              <a:buChar char="▫"/>
              <a:defRPr sz="2000" kern="1200">
                <a:solidFill>
                  <a:srgbClr val="A04DA3"/>
                </a:solidFill>
                <a:latin typeface=""/>
                <a:ea typeface="MS PGothic" panose="020B0600070205080204" pitchFamily="34" charset="-128"/>
                <a:cs typeface="MS PGothic" charset="0"/>
              </a:defRPr>
            </a:lvl5pPr>
            <a:lvl6pPr marL="1609344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18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6pPr>
            <a:lvl7pPr marL="1828800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16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7pPr>
            <a:lvl8pPr marL="2029968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◦"/>
              <a:defRPr kumimoji="0" sz="15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8pPr>
            <a:lvl9pPr marL="2240280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◦"/>
              <a:defRPr kumimoji="0" sz="1400" kern="1200" baseline="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s-MX" dirty="0"/>
          </a:p>
        </p:txBody>
      </p:sp>
      <p:sp>
        <p:nvSpPr>
          <p:cNvPr id="16" name="Marcador de contenido 2"/>
          <p:cNvSpPr txBox="1">
            <a:spLocks/>
          </p:cNvSpPr>
          <p:nvPr/>
        </p:nvSpPr>
        <p:spPr bwMode="auto">
          <a:xfrm>
            <a:off x="2135560" y="3429000"/>
            <a:ext cx="8424936" cy="576064"/>
          </a:xfrm>
          <a:prstGeom prst="rect">
            <a:avLst/>
          </a:prstGeom>
          <a:solidFill>
            <a:srgbClr val="F5E0D3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65125" indent="-255588" algn="just" rtl="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4"/>
              </a:buClr>
              <a:buFont typeface="Wingdings" charset="2"/>
              <a:buChar char="§"/>
              <a:defRPr sz="2000" kern="1200">
                <a:solidFill>
                  <a:schemeClr val="tx1"/>
                </a:solidFill>
                <a:latin typeface=""/>
                <a:ea typeface="MS PGothic" panose="020B0600070205080204" pitchFamily="34" charset="-128"/>
                <a:cs typeface="MS PGothic" charset="0"/>
              </a:defRPr>
            </a:lvl1pPr>
            <a:lvl2pPr marL="657225" indent="-246063" algn="l" rtl="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6">
                  <a:lumMod val="50000"/>
                </a:schemeClr>
              </a:buClr>
              <a:buFont typeface="Georgia" charset="0"/>
              <a:buChar char="▫"/>
              <a:defRPr sz="2000" kern="1200">
                <a:solidFill>
                  <a:schemeClr val="accent2"/>
                </a:solidFill>
                <a:latin typeface=""/>
                <a:ea typeface="MS PGothic" panose="020B0600070205080204" pitchFamily="34" charset="-128"/>
                <a:cs typeface="MS PGothic" charset="0"/>
              </a:defRPr>
            </a:lvl2pPr>
            <a:lvl3pPr marL="922338" indent="-219075" algn="l" rtl="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1"/>
              </a:buClr>
              <a:buFont typeface="Wingdings 2" charset="0"/>
              <a:buChar char=""/>
              <a:defRPr sz="2000" kern="1200">
                <a:solidFill>
                  <a:schemeClr val="accent1"/>
                </a:solidFill>
                <a:latin typeface=""/>
                <a:ea typeface="MS PGothic" panose="020B0600070205080204" pitchFamily="34" charset="-128"/>
                <a:cs typeface="MS PGothic" charset="0"/>
              </a:defRPr>
            </a:lvl3pPr>
            <a:lvl4pPr marL="1179513" indent="-200025" algn="l" rtl="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1"/>
              </a:buClr>
              <a:buFont typeface="Wingdings 2" charset="0"/>
              <a:buChar char=""/>
              <a:defRPr sz="2000" kern="1200">
                <a:solidFill>
                  <a:schemeClr val="accent1"/>
                </a:solidFill>
                <a:latin typeface=""/>
                <a:ea typeface="MS PGothic" panose="020B0600070205080204" pitchFamily="34" charset="-128"/>
                <a:cs typeface="MS PGothic" charset="0"/>
              </a:defRPr>
            </a:lvl4pPr>
            <a:lvl5pPr marL="1389063" indent="-182563" algn="l" rtl="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A04DA3"/>
              </a:buClr>
              <a:buFont typeface="Georgia" charset="0"/>
              <a:buChar char="▫"/>
              <a:defRPr sz="2000" kern="1200">
                <a:solidFill>
                  <a:srgbClr val="A04DA3"/>
                </a:solidFill>
                <a:latin typeface=""/>
                <a:ea typeface="MS PGothic" panose="020B0600070205080204" pitchFamily="34" charset="-128"/>
                <a:cs typeface="MS PGothic" charset="0"/>
              </a:defRPr>
            </a:lvl5pPr>
            <a:lvl6pPr marL="1609344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18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6pPr>
            <a:lvl7pPr marL="1828800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16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7pPr>
            <a:lvl8pPr marL="2029968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◦"/>
              <a:defRPr kumimoji="0" sz="15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8pPr>
            <a:lvl9pPr marL="2240280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◦"/>
              <a:defRPr kumimoji="0" sz="1400" kern="1200" baseline="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09537" indent="0">
              <a:buNone/>
            </a:pPr>
            <a:r>
              <a:rPr lang="es-PE"/>
              <a:t> </a:t>
            </a:r>
            <a:endParaRPr lang="es-ES_tradnl" dirty="0"/>
          </a:p>
        </p:txBody>
      </p:sp>
      <p:sp>
        <p:nvSpPr>
          <p:cNvPr id="17" name="Marcador de contenido 2"/>
          <p:cNvSpPr txBox="1">
            <a:spLocks/>
          </p:cNvSpPr>
          <p:nvPr/>
        </p:nvSpPr>
        <p:spPr bwMode="auto">
          <a:xfrm>
            <a:off x="2135560" y="4005064"/>
            <a:ext cx="8424936" cy="576064"/>
          </a:xfrm>
          <a:prstGeom prst="rect">
            <a:avLst/>
          </a:prstGeom>
          <a:solidFill>
            <a:srgbClr val="DBB6DC"/>
          </a:solidFill>
          <a:ln>
            <a:noFill/>
          </a:ln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65125" indent="-255588" algn="just" rtl="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4"/>
              </a:buClr>
              <a:buFont typeface="Wingdings" charset="2"/>
              <a:buChar char="§"/>
              <a:defRPr sz="2000" kern="1200">
                <a:solidFill>
                  <a:schemeClr val="tx1"/>
                </a:solidFill>
                <a:latin typeface=""/>
                <a:ea typeface="MS PGothic" panose="020B0600070205080204" pitchFamily="34" charset="-128"/>
                <a:cs typeface="MS PGothic" charset="0"/>
              </a:defRPr>
            </a:lvl1pPr>
            <a:lvl2pPr marL="657225" indent="-246063" algn="l" rtl="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6">
                  <a:lumMod val="50000"/>
                </a:schemeClr>
              </a:buClr>
              <a:buFont typeface="Georgia" charset="0"/>
              <a:buChar char="▫"/>
              <a:defRPr sz="2000" kern="1200">
                <a:solidFill>
                  <a:schemeClr val="accent2"/>
                </a:solidFill>
                <a:latin typeface=""/>
                <a:ea typeface="MS PGothic" panose="020B0600070205080204" pitchFamily="34" charset="-128"/>
                <a:cs typeface="MS PGothic" charset="0"/>
              </a:defRPr>
            </a:lvl2pPr>
            <a:lvl3pPr marL="922338" indent="-219075" algn="l" rtl="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1"/>
              </a:buClr>
              <a:buFont typeface="Wingdings 2" charset="0"/>
              <a:buChar char=""/>
              <a:defRPr sz="2000" kern="1200">
                <a:solidFill>
                  <a:schemeClr val="accent1"/>
                </a:solidFill>
                <a:latin typeface=""/>
                <a:ea typeface="MS PGothic" panose="020B0600070205080204" pitchFamily="34" charset="-128"/>
                <a:cs typeface="MS PGothic" charset="0"/>
              </a:defRPr>
            </a:lvl3pPr>
            <a:lvl4pPr marL="1179513" indent="-200025" algn="l" rtl="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1"/>
              </a:buClr>
              <a:buFont typeface="Wingdings 2" charset="0"/>
              <a:buChar char=""/>
              <a:defRPr sz="2000" kern="1200">
                <a:solidFill>
                  <a:schemeClr val="accent1"/>
                </a:solidFill>
                <a:latin typeface=""/>
                <a:ea typeface="MS PGothic" panose="020B0600070205080204" pitchFamily="34" charset="-128"/>
                <a:cs typeface="MS PGothic" charset="0"/>
              </a:defRPr>
            </a:lvl4pPr>
            <a:lvl5pPr marL="1389063" indent="-182563" algn="l" rtl="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A04DA3"/>
              </a:buClr>
              <a:buFont typeface="Georgia" charset="0"/>
              <a:buChar char="▫"/>
              <a:defRPr sz="2000" kern="1200">
                <a:solidFill>
                  <a:srgbClr val="A04DA3"/>
                </a:solidFill>
                <a:latin typeface=""/>
                <a:ea typeface="MS PGothic" panose="020B0600070205080204" pitchFamily="34" charset="-128"/>
                <a:cs typeface="MS PGothic" charset="0"/>
              </a:defRPr>
            </a:lvl5pPr>
            <a:lvl6pPr marL="1609344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18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6pPr>
            <a:lvl7pPr marL="1828800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16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7pPr>
            <a:lvl8pPr marL="2029968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◦"/>
              <a:defRPr kumimoji="0" sz="15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8pPr>
            <a:lvl9pPr marL="2240280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◦"/>
              <a:defRPr kumimoji="0" sz="1400" kern="1200" baseline="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s-MX" dirty="0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PE" dirty="0"/>
              <a:t>SÓCRATES: </a:t>
            </a:r>
            <a:r>
              <a:rPr lang="es-PE" sz="2000" dirty="0"/>
              <a:t>El Derecho como fundamento y supremacía de la ley.- </a:t>
            </a:r>
            <a:endParaRPr lang="es-ES_tradnl" sz="2000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2135560" y="836712"/>
            <a:ext cx="8424936" cy="432048"/>
          </a:xfrm>
          <a:solidFill>
            <a:srgbClr val="F5E0D3"/>
          </a:solidFill>
        </p:spPr>
        <p:txBody>
          <a:bodyPr/>
          <a:lstStyle/>
          <a:p>
            <a:pPr marL="109537" indent="0">
              <a:buNone/>
            </a:pPr>
            <a:r>
              <a:rPr lang="es-PE" dirty="0"/>
              <a:t> </a:t>
            </a:r>
            <a:endParaRPr lang="es-ES_tradnl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 bwMode="auto">
          <a:xfrm>
            <a:off x="2135560" y="1196752"/>
            <a:ext cx="8424936" cy="288032"/>
          </a:xfrm>
          <a:prstGeom prst="rect">
            <a:avLst/>
          </a:prstGeom>
          <a:solidFill>
            <a:srgbClr val="DBB6DC"/>
          </a:solidFill>
          <a:ln>
            <a:noFill/>
          </a:ln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65125" indent="-255588" algn="just" rtl="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4"/>
              </a:buClr>
              <a:buFont typeface="Wingdings" charset="2"/>
              <a:buChar char="§"/>
              <a:defRPr sz="2000" kern="1200">
                <a:solidFill>
                  <a:schemeClr val="tx1"/>
                </a:solidFill>
                <a:latin typeface=""/>
                <a:ea typeface="MS PGothic" panose="020B0600070205080204" pitchFamily="34" charset="-128"/>
                <a:cs typeface="MS PGothic" charset="0"/>
              </a:defRPr>
            </a:lvl1pPr>
            <a:lvl2pPr marL="657225" indent="-246063" algn="l" rtl="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6">
                  <a:lumMod val="50000"/>
                </a:schemeClr>
              </a:buClr>
              <a:buFont typeface="Georgia" charset="0"/>
              <a:buChar char="▫"/>
              <a:defRPr sz="2000" kern="1200">
                <a:solidFill>
                  <a:schemeClr val="accent2"/>
                </a:solidFill>
                <a:latin typeface=""/>
                <a:ea typeface="MS PGothic" panose="020B0600070205080204" pitchFamily="34" charset="-128"/>
                <a:cs typeface="MS PGothic" charset="0"/>
              </a:defRPr>
            </a:lvl2pPr>
            <a:lvl3pPr marL="922338" indent="-219075" algn="l" rtl="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1"/>
              </a:buClr>
              <a:buFont typeface="Wingdings 2" charset="0"/>
              <a:buChar char=""/>
              <a:defRPr sz="2000" kern="1200">
                <a:solidFill>
                  <a:schemeClr val="accent1"/>
                </a:solidFill>
                <a:latin typeface=""/>
                <a:ea typeface="MS PGothic" panose="020B0600070205080204" pitchFamily="34" charset="-128"/>
                <a:cs typeface="MS PGothic" charset="0"/>
              </a:defRPr>
            </a:lvl3pPr>
            <a:lvl4pPr marL="1179513" indent="-200025" algn="l" rtl="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1"/>
              </a:buClr>
              <a:buFont typeface="Wingdings 2" charset="0"/>
              <a:buChar char=""/>
              <a:defRPr sz="2000" kern="1200">
                <a:solidFill>
                  <a:schemeClr val="accent1"/>
                </a:solidFill>
                <a:latin typeface=""/>
                <a:ea typeface="MS PGothic" panose="020B0600070205080204" pitchFamily="34" charset="-128"/>
                <a:cs typeface="MS PGothic" charset="0"/>
              </a:defRPr>
            </a:lvl4pPr>
            <a:lvl5pPr marL="1389063" indent="-182563" algn="l" rtl="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A04DA3"/>
              </a:buClr>
              <a:buFont typeface="Georgia" charset="0"/>
              <a:buChar char="▫"/>
              <a:defRPr sz="2000" kern="1200">
                <a:solidFill>
                  <a:srgbClr val="A04DA3"/>
                </a:solidFill>
                <a:latin typeface=""/>
                <a:ea typeface="MS PGothic" panose="020B0600070205080204" pitchFamily="34" charset="-128"/>
                <a:cs typeface="MS PGothic" charset="0"/>
              </a:defRPr>
            </a:lvl5pPr>
            <a:lvl6pPr marL="1609344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18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6pPr>
            <a:lvl7pPr marL="1828800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16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7pPr>
            <a:lvl8pPr marL="2029968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◦"/>
              <a:defRPr kumimoji="0" sz="15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8pPr>
            <a:lvl9pPr marL="2240280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◦"/>
              <a:defRPr kumimoji="0" sz="1400" kern="1200" baseline="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s-MX" dirty="0"/>
          </a:p>
        </p:txBody>
      </p:sp>
      <p:sp>
        <p:nvSpPr>
          <p:cNvPr id="8" name="Rectángulo 7"/>
          <p:cNvSpPr/>
          <p:nvPr/>
        </p:nvSpPr>
        <p:spPr>
          <a:xfrm>
            <a:off x="2351584" y="889843"/>
            <a:ext cx="8136904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+mj-lt"/>
              <a:buAutoNum type="arabicParenR" startAt="14"/>
            </a:pPr>
            <a:r>
              <a:rPr lang="es-ES_tradnl" dirty="0"/>
              <a:t>Los mejores deben gobernar</a:t>
            </a:r>
          </a:p>
          <a:p>
            <a:pPr marL="342900" indent="-342900">
              <a:buFont typeface="+mj-lt"/>
              <a:buAutoNum type="arabicParenR" startAt="14"/>
            </a:pPr>
            <a:r>
              <a:rPr lang="es-ES_tradnl" dirty="0"/>
              <a:t>La Mayéutica: método con preguntas y diálogo se llega a la verdad</a:t>
            </a:r>
          </a:p>
          <a:p>
            <a:pPr marL="342900" indent="-342900">
              <a:buFont typeface="+mj-lt"/>
              <a:buAutoNum type="arabicParenR" startAt="14"/>
            </a:pPr>
            <a:r>
              <a:rPr lang="es-ES_tradnl" dirty="0"/>
              <a:t>cree que el hombre tiene la verdad dentro del alma, que para salir necesita sólo reflexión consciente</a:t>
            </a:r>
          </a:p>
          <a:p>
            <a:pPr marL="342900" indent="-342900">
              <a:buFont typeface="+mj-lt"/>
              <a:buAutoNum type="arabicParenR" startAt="14"/>
            </a:pPr>
            <a:r>
              <a:rPr lang="es-ES_tradnl" dirty="0"/>
              <a:t>Un esclavo llega a la formulación del teorema de Pitágoras</a:t>
            </a:r>
          </a:p>
          <a:p>
            <a:pPr marL="342900" indent="-342900">
              <a:buFont typeface="+mj-lt"/>
              <a:buAutoNum type="arabicParenR" startAt="14"/>
            </a:pPr>
            <a:r>
              <a:rPr lang="es-ES_tradnl" dirty="0"/>
              <a:t>El conocimiento está innato en el alma, en vez de provenir de la experiencia</a:t>
            </a:r>
          </a:p>
          <a:p>
            <a:pPr marL="342900" indent="-342900">
              <a:buFont typeface="+mj-lt"/>
              <a:buAutoNum type="arabicParenR" startAt="14"/>
            </a:pPr>
            <a:r>
              <a:rPr lang="es-ES_tradnl" dirty="0"/>
              <a:t>Cree en la existencia de normas absolutas e universales sobre lo correcto o no </a:t>
            </a:r>
          </a:p>
          <a:p>
            <a:pPr marL="342900" indent="-342900">
              <a:buFont typeface="+mj-lt"/>
              <a:buAutoNum type="arabicParenR" startAt="14"/>
            </a:pPr>
            <a:r>
              <a:rPr lang="es-ES_tradnl" dirty="0"/>
              <a:t>La capacidad de distinguir entre el bien y el mal está en la razón y no en la sociedad</a:t>
            </a:r>
          </a:p>
          <a:p>
            <a:pPr marL="342900" indent="-342900">
              <a:buFont typeface="+mj-lt"/>
              <a:buAutoNum type="arabicParenR" startAt="14"/>
            </a:pPr>
            <a:r>
              <a:rPr lang="es-ES_tradnl" dirty="0"/>
              <a:t>Cree en la existencia de un orden absoluto, universal que podía ser descubierto por la razón</a:t>
            </a:r>
          </a:p>
          <a:p>
            <a:pPr marL="342900" indent="-342900">
              <a:buFont typeface="+mj-lt"/>
              <a:buAutoNum type="arabicParenR" startAt="14"/>
            </a:pPr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1217152624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/>
              <a:t>14) </a:t>
            </a:r>
            <a:r>
              <a:rPr lang="es-ES_tradnl" b="1" u="sng" dirty="0"/>
              <a:t>KANT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2351584" y="692696"/>
            <a:ext cx="7992888" cy="5521102"/>
          </a:xfrm>
        </p:spPr>
        <p:txBody>
          <a:bodyPr/>
          <a:lstStyle/>
          <a:p>
            <a:pPr lvl="0"/>
            <a:r>
              <a:rPr lang="es-ES_tradnl" dirty="0"/>
              <a:t>DISTINCIÓN ENTRE DERECHO Y MORAL</a:t>
            </a:r>
          </a:p>
          <a:p>
            <a:pPr lvl="0"/>
            <a:r>
              <a:rPr lang="es-ES_tradnl" dirty="0"/>
              <a:t>1- el derecho se ocupa del mundo físico. La moral al deber ser</a:t>
            </a:r>
          </a:p>
          <a:p>
            <a:pPr lvl="0"/>
            <a:r>
              <a:rPr lang="es-ES_tradnl" dirty="0"/>
              <a:t>2- el derecho es externo. La moral es interna)</a:t>
            </a:r>
          </a:p>
          <a:p>
            <a:pPr lvl="0"/>
            <a:r>
              <a:rPr lang="es-ES_tradnl" dirty="0"/>
              <a:t>3- el derecho se reduce al derecho positivo</a:t>
            </a:r>
          </a:p>
          <a:p>
            <a:pPr lvl="0"/>
            <a:r>
              <a:rPr lang="es-ES_tradnl" dirty="0"/>
              <a:t>4- el derecho es heterónomo La moral es autónoma</a:t>
            </a:r>
          </a:p>
          <a:p>
            <a:pPr lvl="0"/>
            <a:r>
              <a:rPr lang="es-ES_tradnl" dirty="0"/>
              <a:t>5- Derecho es coercitivo</a:t>
            </a:r>
          </a:p>
          <a:p>
            <a:r>
              <a:rPr lang="es-ES_tradnl" dirty="0"/>
              <a:t> </a:t>
            </a:r>
          </a:p>
          <a:p>
            <a:pPr lvl="0"/>
            <a:r>
              <a:rPr lang="es-ES_tradnl" dirty="0"/>
              <a:t>El Derecho se refiere solo al aspecto del obrar (lo cual se ha criticado)</a:t>
            </a:r>
          </a:p>
          <a:p>
            <a:pPr lvl="0"/>
            <a:r>
              <a:rPr lang="es-ES_tradnl" dirty="0"/>
              <a:t>la libertad como eje del planteamiento jurídico</a:t>
            </a:r>
          </a:p>
          <a:p>
            <a:pPr lvl="0"/>
            <a:r>
              <a:rPr lang="es-ES_tradnl" dirty="0"/>
              <a:t>la razón para llegar a la justicia</a:t>
            </a:r>
          </a:p>
          <a:p>
            <a:pPr lvl="0"/>
            <a:r>
              <a:rPr lang="es-ES_tradnl" dirty="0"/>
              <a:t>primacía del individuo</a:t>
            </a:r>
          </a:p>
          <a:p>
            <a:pPr lvl="0"/>
            <a:r>
              <a:rPr lang="es-ES_tradnl" dirty="0"/>
              <a:t>culto racionalista de las leyes</a:t>
            </a: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14414575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b="1" dirty="0"/>
              <a:t>15) </a:t>
            </a:r>
            <a:r>
              <a:rPr lang="es-ES_tradnl" b="1" u="sng" dirty="0"/>
              <a:t>HEGEL.- </a:t>
            </a:r>
            <a:r>
              <a:rPr lang="es-ES_tradnl" b="1" dirty="0"/>
              <a:t>El Derecho como expresión del espíritu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2855640" y="1052736"/>
            <a:ext cx="7344816" cy="5521102"/>
          </a:xfrm>
        </p:spPr>
        <p:txBody>
          <a:bodyPr/>
          <a:lstStyle/>
          <a:p>
            <a:pPr lvl="0"/>
            <a:r>
              <a:rPr lang="es-ES_tradnl" dirty="0"/>
              <a:t>La verdad es subjetiva</a:t>
            </a:r>
          </a:p>
          <a:p>
            <a:pPr lvl="0"/>
            <a:r>
              <a:rPr lang="es-ES_tradnl" dirty="0"/>
              <a:t>verdad obtenida por la razón humana</a:t>
            </a:r>
          </a:p>
          <a:p>
            <a:pPr lvl="0"/>
            <a:r>
              <a:rPr lang="es-ES_tradnl" dirty="0"/>
              <a:t>no hay verdad eterna</a:t>
            </a:r>
          </a:p>
          <a:p>
            <a:pPr lvl="0"/>
            <a:r>
              <a:rPr lang="es-ES_tradnl" dirty="0"/>
              <a:t>no hay razón eterna</a:t>
            </a:r>
          </a:p>
          <a:p>
            <a:pPr lvl="0"/>
            <a:r>
              <a:rPr lang="es-ES_tradnl" dirty="0"/>
              <a:t>el único punto fijo es la HISTORIA</a:t>
            </a:r>
          </a:p>
          <a:p>
            <a:pPr lvl="0"/>
            <a:r>
              <a:rPr lang="es-ES_tradnl" dirty="0"/>
              <a:t>una idea es correcta en determinado tiempo</a:t>
            </a:r>
          </a:p>
          <a:p>
            <a:pPr lvl="0"/>
            <a:r>
              <a:rPr lang="es-ES_tradnl" dirty="0"/>
              <a:t>solo se puede ser malo o bueno en relación con un contexto histórico</a:t>
            </a:r>
          </a:p>
          <a:p>
            <a:pPr lvl="0"/>
            <a:r>
              <a:rPr lang="es-ES_tradnl" dirty="0"/>
              <a:t>la verdad, proceso histórico</a:t>
            </a:r>
          </a:p>
          <a:p>
            <a:pPr lvl="0"/>
            <a:r>
              <a:rPr lang="es-ES_tradnl" dirty="0"/>
              <a:t>la verdad se ubica en el tiempo y se queda allí</a:t>
            </a:r>
          </a:p>
          <a:p>
            <a:pPr lvl="0"/>
            <a:r>
              <a:rPr lang="es-ES_tradnl" dirty="0"/>
              <a:t>la realidad es dialéctica: todo está en contradicción, que desarrolla al ser </a:t>
            </a: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60378392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b="1" dirty="0"/>
              <a:t>15) </a:t>
            </a:r>
            <a:r>
              <a:rPr lang="es-ES_tradnl" b="1" u="sng" dirty="0"/>
              <a:t>HEGEL.- </a:t>
            </a:r>
            <a:r>
              <a:rPr lang="es-ES_tradnl" b="1" dirty="0"/>
              <a:t>El Derecho como expresión del espíritu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2855640" y="1052736"/>
            <a:ext cx="7344816" cy="5521102"/>
          </a:xfrm>
        </p:spPr>
        <p:txBody>
          <a:bodyPr/>
          <a:lstStyle/>
          <a:p>
            <a:pPr lvl="0"/>
            <a:endParaRPr lang="es-ES_tradnl" dirty="0"/>
          </a:p>
          <a:p>
            <a:pPr lvl="0"/>
            <a:r>
              <a:rPr lang="es-ES_tradnl" dirty="0"/>
              <a:t>Dialéctica como método: tesis, antítesis, síntesis</a:t>
            </a:r>
          </a:p>
          <a:p>
            <a:pPr lvl="0"/>
            <a:r>
              <a:rPr lang="es-ES_tradnl" dirty="0"/>
              <a:t>razón dinámica</a:t>
            </a:r>
          </a:p>
          <a:p>
            <a:pPr lvl="0"/>
            <a:r>
              <a:rPr lang="es-ES_tradnl" dirty="0"/>
              <a:t>“la realidad está llena de contradicciones y por lo tanto una descripción de la realidad tendrá que estar llena de contradicciones</a:t>
            </a:r>
          </a:p>
          <a:p>
            <a:pPr lvl="0"/>
            <a:r>
              <a:rPr lang="es-ES_tradnl" dirty="0"/>
              <a:t>El Estado es más que el individuo</a:t>
            </a:r>
          </a:p>
          <a:p>
            <a:pPr lvl="0"/>
            <a:r>
              <a:rPr lang="es-ES_tradnl" dirty="0"/>
              <a:t>El derecho dentro del marco de la moral</a:t>
            </a:r>
          </a:p>
          <a:p>
            <a:pPr lvl="0"/>
            <a:r>
              <a:rPr lang="es-ES_tradnl" dirty="0"/>
              <a:t>“el DERECHO es el medio por el cual la libertad resulta posible ya que proporciona a la ley el ordenamiento del cual puede actuar, y esto es lo que le da significado”</a:t>
            </a:r>
          </a:p>
          <a:p>
            <a:pPr lvl="0"/>
            <a:r>
              <a:rPr lang="es-ES_tradnl" dirty="0"/>
              <a:t>El Estado tiene fuerza y función civilizadora</a:t>
            </a: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809656326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b="1" dirty="0"/>
              <a:t>16) </a:t>
            </a:r>
            <a:r>
              <a:rPr lang="es-ES_tradnl" b="1" u="sng" dirty="0"/>
              <a:t> MARX.- </a:t>
            </a:r>
            <a:r>
              <a:rPr lang="es-ES_tradnl" b="1" dirty="0"/>
              <a:t>El Derecho como ideología de clase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2063552" y="548680"/>
            <a:ext cx="8352928" cy="5521102"/>
          </a:xfrm>
        </p:spPr>
        <p:txBody>
          <a:bodyPr/>
          <a:lstStyle/>
          <a:p>
            <a:pPr lvl="0"/>
            <a:r>
              <a:rPr lang="es-ES_tradnl" dirty="0"/>
              <a:t>plusvalía</a:t>
            </a:r>
          </a:p>
          <a:p>
            <a:pPr lvl="0"/>
            <a:r>
              <a:rPr lang="es-ES_tradnl" dirty="0"/>
              <a:t>Estado socialista</a:t>
            </a:r>
          </a:p>
          <a:p>
            <a:pPr lvl="0"/>
            <a:r>
              <a:rPr lang="es-ES_tradnl" dirty="0"/>
              <a:t>repartición igualitaria de la riqueza</a:t>
            </a:r>
          </a:p>
          <a:p>
            <a:pPr lvl="0"/>
            <a:r>
              <a:rPr lang="es-ES_tradnl" dirty="0"/>
              <a:t>transformar el mundo y no solo interpretarlo</a:t>
            </a:r>
          </a:p>
          <a:p>
            <a:pPr lvl="0"/>
            <a:r>
              <a:rPr lang="es-ES_tradnl" dirty="0"/>
              <a:t>historia- sociología economía</a:t>
            </a:r>
          </a:p>
          <a:p>
            <a:pPr lvl="0"/>
            <a:r>
              <a:rPr lang="es-ES_tradnl" dirty="0"/>
              <a:t>el capital</a:t>
            </a:r>
          </a:p>
          <a:p>
            <a:pPr lvl="0"/>
            <a:r>
              <a:rPr lang="es-ES_tradnl" dirty="0"/>
              <a:t>las condiciones materiales de la sociedad son en gran medida las que deciden </a:t>
            </a:r>
            <a:r>
              <a:rPr lang="es-ES_tradnl" dirty="0" err="1"/>
              <a:t>cóm</a:t>
            </a:r>
            <a:r>
              <a:rPr lang="es-ES_tradnl" dirty="0"/>
              <a:t> pensamos</a:t>
            </a:r>
          </a:p>
          <a:p>
            <a:pPr lvl="0"/>
            <a:r>
              <a:rPr lang="es-ES_tradnl" dirty="0"/>
              <a:t>sociológica del conocimiento, todo lo dicta la sociedad</a:t>
            </a:r>
          </a:p>
          <a:p>
            <a:pPr lvl="0"/>
            <a:r>
              <a:rPr lang="es-ES_tradnl" dirty="0"/>
              <a:t>el burgués no puede destruir al proletariado para que trabaje</a:t>
            </a:r>
          </a:p>
          <a:p>
            <a:pPr lvl="0"/>
            <a:r>
              <a:rPr lang="es-ES_tradnl" dirty="0"/>
              <a:t>se debe dar el gobierno del proletariado al ser educado, paradójicamente, por los burgueses para sus fines</a:t>
            </a:r>
          </a:p>
          <a:p>
            <a:pPr lvl="0"/>
            <a:r>
              <a:rPr lang="es-ES_tradnl" dirty="0"/>
              <a:t>base de la sociedad: condiciones materiales y económicas</a:t>
            </a:r>
          </a:p>
          <a:p>
            <a:pPr lvl="0"/>
            <a:r>
              <a:rPr lang="es-ES_tradnl" dirty="0"/>
              <a:t>superestructura: ideas, como se piensa, instituciones políticas, leyes, religión, moral, </a:t>
            </a:r>
            <a:r>
              <a:rPr lang="es-ES_tradnl" dirty="0" err="1"/>
              <a:t>etc</a:t>
            </a:r>
            <a:endParaRPr lang="es-ES_tradnl" dirty="0"/>
          </a:p>
          <a:p>
            <a:pPr lvl="0"/>
            <a:r>
              <a:rPr lang="es-ES_tradnl" dirty="0"/>
              <a:t>Hay relación (dialéctica) directa entre base (estructura) y superestructura y por eso es un MATERIALISMO DIALÉCTICO</a:t>
            </a:r>
          </a:p>
          <a:p>
            <a:r>
              <a:rPr lang="es-ES_tradnl" dirty="0"/>
              <a:t>Comunismo: sociedad sin clases, después de una dictadura del proletariado</a:t>
            </a:r>
          </a:p>
          <a:p>
            <a:pPr lvl="0"/>
            <a:endParaRPr lang="es-ES_tradnl" dirty="0"/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358808729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b="1" dirty="0"/>
              <a:t>16) </a:t>
            </a:r>
            <a:r>
              <a:rPr lang="es-ES_tradnl" b="1" u="sng" dirty="0"/>
              <a:t> MARX.- </a:t>
            </a:r>
            <a:r>
              <a:rPr lang="es-ES_tradnl" b="1" dirty="0"/>
              <a:t>El Derecho como ideología de clase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919536" y="620688"/>
            <a:ext cx="8640960" cy="5521102"/>
          </a:xfrm>
        </p:spPr>
        <p:txBody>
          <a:bodyPr/>
          <a:lstStyle/>
          <a:p>
            <a:pPr lvl="0"/>
            <a:r>
              <a:rPr lang="es-ES_tradnl" dirty="0"/>
              <a:t>los medios de producción serían de todos</a:t>
            </a:r>
          </a:p>
          <a:p>
            <a:pPr lvl="0"/>
            <a:r>
              <a:rPr lang="es-ES_tradnl" dirty="0"/>
              <a:t>rendirían según su capacidad y recibirían según su necesidad</a:t>
            </a:r>
          </a:p>
          <a:p>
            <a:pPr lvl="0"/>
            <a:r>
              <a:rPr lang="es-ES_tradnl" dirty="0"/>
              <a:t>El </a:t>
            </a:r>
            <a:r>
              <a:rPr lang="es-ES_tradnl" dirty="0" err="1"/>
              <a:t>mov</a:t>
            </a:r>
            <a:r>
              <a:rPr lang="es-ES_tradnl" dirty="0"/>
              <a:t>. Socialista, (después de Marx) se dividió en </a:t>
            </a:r>
          </a:p>
          <a:p>
            <a:pPr lvl="0"/>
            <a:r>
              <a:rPr lang="es-ES_tradnl" dirty="0"/>
              <a:t>1- social democracia (socialismo pacífico)</a:t>
            </a:r>
          </a:p>
          <a:p>
            <a:pPr lvl="0"/>
            <a:r>
              <a:rPr lang="es-ES_tradnl" dirty="0"/>
              <a:t>2- leninismo: revolución para combatir la división de clases</a:t>
            </a:r>
          </a:p>
          <a:p>
            <a:pPr lvl="0"/>
            <a:r>
              <a:rPr lang="es-ES_tradnl" dirty="0"/>
              <a:t>El hombre se ALIENA con el trabajo duro</a:t>
            </a:r>
          </a:p>
          <a:p>
            <a:pPr lvl="0"/>
            <a:r>
              <a:rPr lang="es-ES_tradnl" dirty="0"/>
              <a:t>la religión es el opio del pueblo</a:t>
            </a:r>
          </a:p>
          <a:p>
            <a:pPr lvl="0"/>
            <a:r>
              <a:rPr lang="es-ES_tradnl" dirty="0"/>
              <a:t>el Derecho era cuestión de intereses</a:t>
            </a:r>
          </a:p>
          <a:p>
            <a:pPr lvl="0"/>
            <a:r>
              <a:rPr lang="es-ES_tradnl" dirty="0"/>
              <a:t>“El DERECHO es un medio de dominación y un instrumento de los explotadores” </a:t>
            </a:r>
          </a:p>
          <a:p>
            <a:pPr lvl="0"/>
            <a:r>
              <a:rPr lang="es-ES_tradnl" dirty="0"/>
              <a:t>plantea la muerte del Derecho</a:t>
            </a:r>
          </a:p>
          <a:p>
            <a:pPr lvl="0"/>
            <a:r>
              <a:rPr lang="es-ES_tradnl" dirty="0"/>
              <a:t>el derecho pertenece a al superestructura</a:t>
            </a:r>
          </a:p>
          <a:p>
            <a:pPr lvl="0"/>
            <a:r>
              <a:rPr lang="es-ES_tradnl" dirty="0"/>
              <a:t>el derecho es la resultante. La economía lo determina</a:t>
            </a:r>
          </a:p>
          <a:p>
            <a:pPr lvl="0"/>
            <a:r>
              <a:rPr lang="es-ES_tradnl" dirty="0"/>
              <a:t>DELITO: lucha de un individuo aislado contra las condiciones dominantes, resultado de las condiciones, circunstancias sociales</a:t>
            </a:r>
          </a:p>
          <a:p>
            <a:pPr lvl="0"/>
            <a:r>
              <a:rPr lang="es-ES_tradnl" dirty="0"/>
              <a:t>No pena, o cárcel, sino cambio de las condiciones sociales que engendran el delito</a:t>
            </a:r>
          </a:p>
          <a:p>
            <a:pPr lvl="0"/>
            <a:r>
              <a:rPr lang="es-ES_tradnl" dirty="0"/>
              <a:t>El Derecho y la economía se influyen mutuamente</a:t>
            </a: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088524136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b="1" dirty="0"/>
              <a:t>17) </a:t>
            </a:r>
            <a:r>
              <a:rPr lang="es-ES_tradnl" b="1" u="sng" dirty="0"/>
              <a:t>KELSEN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_tradnl" dirty="0"/>
              <a:t>Teoría Pura del Derecho</a:t>
            </a:r>
          </a:p>
          <a:p>
            <a:pPr lvl="0"/>
            <a:r>
              <a:rPr lang="es-ES_tradnl" dirty="0"/>
              <a:t>Separación del Derecho de todo lo demás, </a:t>
            </a:r>
          </a:p>
          <a:p>
            <a:pPr lvl="0"/>
            <a:r>
              <a:rPr lang="es-ES_tradnl" dirty="0"/>
              <a:t>Derecho sólo es derecho positivo</a:t>
            </a:r>
          </a:p>
          <a:p>
            <a:pPr lvl="0"/>
            <a:r>
              <a:rPr lang="es-ES_tradnl" dirty="0"/>
              <a:t>se estudia sólo las normas jurídicas</a:t>
            </a:r>
          </a:p>
          <a:p>
            <a:pPr lvl="0"/>
            <a:r>
              <a:rPr lang="es-ES_tradnl" dirty="0"/>
              <a:t>Reduce el derecho a una lógica formal jurídica centrada toda ella en el estudio de la norma jurídica</a:t>
            </a:r>
          </a:p>
          <a:p>
            <a:pPr lvl="0"/>
            <a:r>
              <a:rPr lang="es-ES_tradnl" dirty="0"/>
              <a:t>el derecho sería sólo una ciencia normativa y no una ciencia de la naturaleza</a:t>
            </a:r>
          </a:p>
          <a:p>
            <a:pPr lvl="0"/>
            <a:r>
              <a:rPr lang="es-ES_tradnl" dirty="0"/>
              <a:t>estudia la forma no el contenido</a:t>
            </a:r>
          </a:p>
          <a:p>
            <a:pPr lvl="0"/>
            <a:r>
              <a:rPr lang="es-ES_tradnl" dirty="0"/>
              <a:t>preocupación por la relación lógica</a:t>
            </a:r>
          </a:p>
          <a:p>
            <a:pPr lvl="0"/>
            <a:r>
              <a:rPr lang="es-ES_tradnl" dirty="0"/>
              <a:t>“El Derecho es una específica técnica social, por medio de la cual es posible obtener una conducta humana deseable”</a:t>
            </a:r>
          </a:p>
          <a:p>
            <a:pPr lvl="0"/>
            <a:r>
              <a:rPr lang="es-ES_tradnl" dirty="0"/>
              <a:t>“Sistema de normas a las cuales los hombres prestan o no conformidad”</a:t>
            </a: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037848785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b="1" u="sng" dirty="0"/>
              <a:t>18) NIETZSCHE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_tradnl" b="1" dirty="0"/>
              <a:t>El Derecho como voluntad de poder</a:t>
            </a:r>
            <a:endParaRPr lang="es-ES_tradnl" dirty="0"/>
          </a:p>
          <a:p>
            <a:r>
              <a:rPr lang="es-ES_tradnl" dirty="0"/>
              <a:t> </a:t>
            </a:r>
          </a:p>
          <a:p>
            <a:pPr lvl="0"/>
            <a:r>
              <a:rPr lang="es-ES_tradnl" dirty="0"/>
              <a:t>La muerte de Dios</a:t>
            </a:r>
          </a:p>
          <a:p>
            <a:pPr lvl="0"/>
            <a:r>
              <a:rPr lang="es-ES_tradnl" dirty="0"/>
              <a:t>El derecho es voluntad de poder</a:t>
            </a:r>
          </a:p>
          <a:p>
            <a:pPr lvl="0"/>
            <a:r>
              <a:rPr lang="es-ES_tradnl" dirty="0"/>
              <a:t>no cree en el bien común</a:t>
            </a:r>
          </a:p>
          <a:p>
            <a:pPr lvl="0"/>
            <a:r>
              <a:rPr lang="es-ES_tradnl" dirty="0"/>
              <a:t>verdad como generalidad puesta en juicio</a:t>
            </a: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246650688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lipse 3">
            <a:extLst>
              <a:ext uri="{FF2B5EF4-FFF2-40B4-BE49-F238E27FC236}">
                <a16:creationId xmlns:a16="http://schemas.microsoft.com/office/drawing/2014/main" id="{A210CD3E-32F2-D044-B683-930C6BF332F0}"/>
              </a:ext>
            </a:extLst>
          </p:cNvPr>
          <p:cNvSpPr/>
          <p:nvPr/>
        </p:nvSpPr>
        <p:spPr>
          <a:xfrm>
            <a:off x="380508" y="2134462"/>
            <a:ext cx="2642183" cy="2642183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/>
            <a:endParaRPr lang="es-PE" sz="1350">
              <a:solidFill>
                <a:prstClr val="white"/>
              </a:solidFill>
              <a:latin typeface="Calisto MT" panose="02040603050505030304"/>
            </a:endParaRPr>
          </a:p>
        </p:txBody>
      </p:sp>
      <p:sp>
        <p:nvSpPr>
          <p:cNvPr id="5" name="Elipse 4">
            <a:extLst>
              <a:ext uri="{FF2B5EF4-FFF2-40B4-BE49-F238E27FC236}">
                <a16:creationId xmlns:a16="http://schemas.microsoft.com/office/drawing/2014/main" id="{CC8C5B8C-8AE9-5950-2D4B-8FA4E1FB0EF2}"/>
              </a:ext>
            </a:extLst>
          </p:cNvPr>
          <p:cNvSpPr/>
          <p:nvPr/>
        </p:nvSpPr>
        <p:spPr>
          <a:xfrm>
            <a:off x="571282" y="2317294"/>
            <a:ext cx="2275577" cy="2275577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/>
            <a:endParaRPr lang="es-PE" sz="1350">
              <a:solidFill>
                <a:prstClr val="white"/>
              </a:solidFill>
              <a:latin typeface="Calisto MT" panose="02040603050505030304"/>
            </a:endParaRPr>
          </a:p>
        </p:txBody>
      </p:sp>
      <p:grpSp>
        <p:nvGrpSpPr>
          <p:cNvPr id="6" name="Grupo 5">
            <a:extLst>
              <a:ext uri="{FF2B5EF4-FFF2-40B4-BE49-F238E27FC236}">
                <a16:creationId xmlns:a16="http://schemas.microsoft.com/office/drawing/2014/main" id="{C16C53EB-E8DF-27B9-D2F9-A41DF134B73B}"/>
              </a:ext>
            </a:extLst>
          </p:cNvPr>
          <p:cNvGrpSpPr/>
          <p:nvPr/>
        </p:nvGrpSpPr>
        <p:grpSpPr>
          <a:xfrm>
            <a:off x="527325" y="2280495"/>
            <a:ext cx="2363494" cy="2353191"/>
            <a:chOff x="2939747" y="1049484"/>
            <a:chExt cx="3151325" cy="3137588"/>
          </a:xfrm>
        </p:grpSpPr>
        <p:sp>
          <p:nvSpPr>
            <p:cNvPr id="7" name="Rectángulo 6">
              <a:extLst>
                <a:ext uri="{FF2B5EF4-FFF2-40B4-BE49-F238E27FC236}">
                  <a16:creationId xmlns:a16="http://schemas.microsoft.com/office/drawing/2014/main" id="{00C5731F-A478-E819-FEFE-75B50B573007}"/>
                </a:ext>
              </a:extLst>
            </p:cNvPr>
            <p:cNvSpPr/>
            <p:nvPr/>
          </p:nvSpPr>
          <p:spPr>
            <a:xfrm>
              <a:off x="4463163" y="1049484"/>
              <a:ext cx="105575" cy="245123"/>
            </a:xfrm>
            <a:prstGeom prst="rect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342900"/>
              <a:endParaRPr lang="es-PE" sz="1350" dirty="0">
                <a:solidFill>
                  <a:prstClr val="white"/>
                </a:solidFill>
                <a:latin typeface="Calisto MT" panose="02040603050505030304"/>
              </a:endParaRPr>
            </a:p>
          </p:txBody>
        </p:sp>
        <p:sp>
          <p:nvSpPr>
            <p:cNvPr id="8" name="Rectángulo 7">
              <a:extLst>
                <a:ext uri="{FF2B5EF4-FFF2-40B4-BE49-F238E27FC236}">
                  <a16:creationId xmlns:a16="http://schemas.microsoft.com/office/drawing/2014/main" id="{BE37B0E1-7D10-15C5-71CD-378234F676AD}"/>
                </a:ext>
              </a:extLst>
            </p:cNvPr>
            <p:cNvSpPr/>
            <p:nvPr/>
          </p:nvSpPr>
          <p:spPr>
            <a:xfrm>
              <a:off x="4481145" y="3941950"/>
              <a:ext cx="105575" cy="245122"/>
            </a:xfrm>
            <a:prstGeom prst="rect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342900"/>
              <a:endParaRPr lang="es-PE" sz="1350">
                <a:solidFill>
                  <a:prstClr val="white"/>
                </a:solidFill>
                <a:latin typeface="Calisto MT" panose="02040603050505030304"/>
              </a:endParaRPr>
            </a:p>
          </p:txBody>
        </p:sp>
        <p:sp>
          <p:nvSpPr>
            <p:cNvPr id="9" name="Rectángulo 8">
              <a:extLst>
                <a:ext uri="{FF2B5EF4-FFF2-40B4-BE49-F238E27FC236}">
                  <a16:creationId xmlns:a16="http://schemas.microsoft.com/office/drawing/2014/main" id="{68D2B86C-18AD-C923-9FFD-6D1CB5B02CC5}"/>
                </a:ext>
              </a:extLst>
            </p:cNvPr>
            <p:cNvSpPr/>
            <p:nvPr/>
          </p:nvSpPr>
          <p:spPr>
            <a:xfrm rot="5400000">
              <a:off x="3009520" y="2511289"/>
              <a:ext cx="105575" cy="245122"/>
            </a:xfrm>
            <a:prstGeom prst="rect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342900"/>
              <a:endParaRPr lang="es-PE" sz="1350">
                <a:solidFill>
                  <a:prstClr val="white"/>
                </a:solidFill>
                <a:latin typeface="Calisto MT" panose="02040603050505030304"/>
              </a:endParaRPr>
            </a:p>
          </p:txBody>
        </p:sp>
        <p:sp>
          <p:nvSpPr>
            <p:cNvPr id="10" name="Rectángulo 9">
              <a:extLst>
                <a:ext uri="{FF2B5EF4-FFF2-40B4-BE49-F238E27FC236}">
                  <a16:creationId xmlns:a16="http://schemas.microsoft.com/office/drawing/2014/main" id="{F2FDB9D8-389E-A5A8-78A6-EEC68E71DCE0}"/>
                </a:ext>
              </a:extLst>
            </p:cNvPr>
            <p:cNvSpPr/>
            <p:nvPr/>
          </p:nvSpPr>
          <p:spPr>
            <a:xfrm rot="5400000">
              <a:off x="5915723" y="2508264"/>
              <a:ext cx="105575" cy="245122"/>
            </a:xfrm>
            <a:prstGeom prst="rect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342900"/>
              <a:endParaRPr lang="es-PE" sz="1350">
                <a:solidFill>
                  <a:prstClr val="white"/>
                </a:solidFill>
                <a:latin typeface="Calisto MT" panose="02040603050505030304"/>
              </a:endParaRPr>
            </a:p>
          </p:txBody>
        </p:sp>
      </p:grpSp>
      <p:grpSp>
        <p:nvGrpSpPr>
          <p:cNvPr id="11" name="Grupo 10">
            <a:extLst>
              <a:ext uri="{FF2B5EF4-FFF2-40B4-BE49-F238E27FC236}">
                <a16:creationId xmlns:a16="http://schemas.microsoft.com/office/drawing/2014/main" id="{C523BB6E-69C1-AC91-6434-F3F6FAB4B8A8}"/>
              </a:ext>
            </a:extLst>
          </p:cNvPr>
          <p:cNvGrpSpPr/>
          <p:nvPr/>
        </p:nvGrpSpPr>
        <p:grpSpPr>
          <a:xfrm>
            <a:off x="587072" y="2332232"/>
            <a:ext cx="2255599" cy="2251299"/>
            <a:chOff x="3019410" y="1118467"/>
            <a:chExt cx="3007465" cy="3001732"/>
          </a:xfrm>
        </p:grpSpPr>
        <p:sp>
          <p:nvSpPr>
            <p:cNvPr id="12" name="Rectángulo 11">
              <a:extLst>
                <a:ext uri="{FF2B5EF4-FFF2-40B4-BE49-F238E27FC236}">
                  <a16:creationId xmlns:a16="http://schemas.microsoft.com/office/drawing/2014/main" id="{0D396441-9BB1-5477-7580-90932761C4C0}"/>
                </a:ext>
              </a:extLst>
            </p:cNvPr>
            <p:cNvSpPr/>
            <p:nvPr/>
          </p:nvSpPr>
          <p:spPr>
            <a:xfrm rot="1048241">
              <a:off x="4867976" y="1123157"/>
              <a:ext cx="105575" cy="71040"/>
            </a:xfrm>
            <a:prstGeom prst="rect">
              <a:avLst/>
            </a:prstGeom>
            <a:solidFill>
              <a:schemeClr val="tx2">
                <a:lumMod val="25000"/>
              </a:schemeClr>
            </a:solidFill>
            <a:ln>
              <a:solidFill>
                <a:schemeClr val="tx2">
                  <a:lumMod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342900"/>
              <a:endParaRPr lang="es-PE" sz="1350">
                <a:solidFill>
                  <a:prstClr val="white"/>
                </a:solidFill>
                <a:latin typeface="Calisto MT" panose="02040603050505030304"/>
              </a:endParaRPr>
            </a:p>
          </p:txBody>
        </p:sp>
        <p:sp>
          <p:nvSpPr>
            <p:cNvPr id="13" name="Rectángulo 12">
              <a:extLst>
                <a:ext uri="{FF2B5EF4-FFF2-40B4-BE49-F238E27FC236}">
                  <a16:creationId xmlns:a16="http://schemas.microsoft.com/office/drawing/2014/main" id="{BEF0FA0C-F882-14C4-B559-84B9DF0C810F}"/>
                </a:ext>
              </a:extLst>
            </p:cNvPr>
            <p:cNvSpPr/>
            <p:nvPr/>
          </p:nvSpPr>
          <p:spPr>
            <a:xfrm rot="1938431">
              <a:off x="5231517" y="1272327"/>
              <a:ext cx="105575" cy="71040"/>
            </a:xfrm>
            <a:prstGeom prst="rect">
              <a:avLst/>
            </a:prstGeom>
            <a:solidFill>
              <a:schemeClr val="tx2">
                <a:lumMod val="25000"/>
              </a:schemeClr>
            </a:solidFill>
            <a:ln>
              <a:solidFill>
                <a:schemeClr val="tx2">
                  <a:lumMod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342900"/>
              <a:endParaRPr lang="es-PE" sz="1350">
                <a:solidFill>
                  <a:prstClr val="white"/>
                </a:solidFill>
                <a:latin typeface="Calisto MT" panose="02040603050505030304"/>
              </a:endParaRPr>
            </a:p>
          </p:txBody>
        </p:sp>
        <p:sp>
          <p:nvSpPr>
            <p:cNvPr id="14" name="Rectángulo 13">
              <a:extLst>
                <a:ext uri="{FF2B5EF4-FFF2-40B4-BE49-F238E27FC236}">
                  <a16:creationId xmlns:a16="http://schemas.microsoft.com/office/drawing/2014/main" id="{2975FE48-16F0-8C6B-8195-A461310C3877}"/>
                </a:ext>
              </a:extLst>
            </p:cNvPr>
            <p:cNvSpPr/>
            <p:nvPr/>
          </p:nvSpPr>
          <p:spPr>
            <a:xfrm rot="2809214">
              <a:off x="5555880" y="1510196"/>
              <a:ext cx="105575" cy="71040"/>
            </a:xfrm>
            <a:prstGeom prst="rect">
              <a:avLst/>
            </a:prstGeom>
            <a:solidFill>
              <a:schemeClr val="tx2">
                <a:lumMod val="25000"/>
              </a:schemeClr>
            </a:solidFill>
            <a:ln>
              <a:solidFill>
                <a:schemeClr val="tx2">
                  <a:lumMod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342900"/>
              <a:endParaRPr lang="es-PE" sz="1350">
                <a:solidFill>
                  <a:prstClr val="white"/>
                </a:solidFill>
                <a:latin typeface="Calisto MT" panose="02040603050505030304"/>
              </a:endParaRPr>
            </a:p>
          </p:txBody>
        </p:sp>
        <p:sp>
          <p:nvSpPr>
            <p:cNvPr id="15" name="Rectángulo 14">
              <a:extLst>
                <a:ext uri="{FF2B5EF4-FFF2-40B4-BE49-F238E27FC236}">
                  <a16:creationId xmlns:a16="http://schemas.microsoft.com/office/drawing/2014/main" id="{061EC85B-DB9E-E6D8-801E-6AD659F63228}"/>
                </a:ext>
              </a:extLst>
            </p:cNvPr>
            <p:cNvSpPr/>
            <p:nvPr/>
          </p:nvSpPr>
          <p:spPr>
            <a:xfrm rot="18887285">
              <a:off x="3401543" y="1519665"/>
              <a:ext cx="105575" cy="71040"/>
            </a:xfrm>
            <a:prstGeom prst="rect">
              <a:avLst/>
            </a:prstGeom>
            <a:solidFill>
              <a:schemeClr val="tx2">
                <a:lumMod val="25000"/>
              </a:schemeClr>
            </a:solidFill>
            <a:ln>
              <a:solidFill>
                <a:schemeClr val="tx2">
                  <a:lumMod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342900"/>
              <a:endParaRPr lang="es-PE" sz="1350">
                <a:solidFill>
                  <a:prstClr val="white"/>
                </a:solidFill>
                <a:latin typeface="Calisto MT" panose="02040603050505030304"/>
              </a:endParaRPr>
            </a:p>
          </p:txBody>
        </p:sp>
        <p:sp>
          <p:nvSpPr>
            <p:cNvPr id="16" name="Rectángulo 15">
              <a:extLst>
                <a:ext uri="{FF2B5EF4-FFF2-40B4-BE49-F238E27FC236}">
                  <a16:creationId xmlns:a16="http://schemas.microsoft.com/office/drawing/2014/main" id="{AF0825FC-7667-2AEF-CC70-9B17E8334247}"/>
                </a:ext>
              </a:extLst>
            </p:cNvPr>
            <p:cNvSpPr/>
            <p:nvPr/>
          </p:nvSpPr>
          <p:spPr>
            <a:xfrm rot="19783053">
              <a:off x="3703256" y="1278688"/>
              <a:ext cx="105575" cy="71040"/>
            </a:xfrm>
            <a:prstGeom prst="rect">
              <a:avLst/>
            </a:prstGeom>
            <a:solidFill>
              <a:schemeClr val="tx2">
                <a:lumMod val="25000"/>
              </a:schemeClr>
            </a:solidFill>
            <a:ln>
              <a:solidFill>
                <a:schemeClr val="tx2">
                  <a:lumMod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342900"/>
              <a:endParaRPr lang="es-PE" sz="1350">
                <a:solidFill>
                  <a:prstClr val="white"/>
                </a:solidFill>
                <a:latin typeface="Calisto MT" panose="02040603050505030304"/>
              </a:endParaRPr>
            </a:p>
          </p:txBody>
        </p:sp>
        <p:sp>
          <p:nvSpPr>
            <p:cNvPr id="17" name="Rectángulo 16">
              <a:extLst>
                <a:ext uri="{FF2B5EF4-FFF2-40B4-BE49-F238E27FC236}">
                  <a16:creationId xmlns:a16="http://schemas.microsoft.com/office/drawing/2014/main" id="{A1E4D109-F6EC-3518-C438-126ED6D43F69}"/>
                </a:ext>
              </a:extLst>
            </p:cNvPr>
            <p:cNvSpPr/>
            <p:nvPr/>
          </p:nvSpPr>
          <p:spPr>
            <a:xfrm rot="20557930">
              <a:off x="4073437" y="1118467"/>
              <a:ext cx="105575" cy="71040"/>
            </a:xfrm>
            <a:prstGeom prst="rect">
              <a:avLst/>
            </a:prstGeom>
            <a:solidFill>
              <a:schemeClr val="tx2">
                <a:lumMod val="25000"/>
              </a:schemeClr>
            </a:solidFill>
            <a:ln>
              <a:solidFill>
                <a:schemeClr val="tx2">
                  <a:lumMod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342900"/>
              <a:endParaRPr lang="es-PE" sz="1350">
                <a:solidFill>
                  <a:prstClr val="white"/>
                </a:solidFill>
                <a:latin typeface="Calisto MT" panose="02040603050505030304"/>
              </a:endParaRPr>
            </a:p>
          </p:txBody>
        </p:sp>
        <p:sp>
          <p:nvSpPr>
            <p:cNvPr id="18" name="Rectángulo 17">
              <a:extLst>
                <a:ext uri="{FF2B5EF4-FFF2-40B4-BE49-F238E27FC236}">
                  <a16:creationId xmlns:a16="http://schemas.microsoft.com/office/drawing/2014/main" id="{4FD002EF-D9C8-C1BD-3558-5C6E49B74B39}"/>
                </a:ext>
              </a:extLst>
            </p:cNvPr>
            <p:cNvSpPr/>
            <p:nvPr/>
          </p:nvSpPr>
          <p:spPr>
            <a:xfrm rot="20641440">
              <a:off x="4863950" y="4041619"/>
              <a:ext cx="105575" cy="71040"/>
            </a:xfrm>
            <a:prstGeom prst="rect">
              <a:avLst/>
            </a:prstGeom>
            <a:solidFill>
              <a:schemeClr val="tx2">
                <a:lumMod val="25000"/>
              </a:schemeClr>
            </a:solidFill>
            <a:ln>
              <a:solidFill>
                <a:schemeClr val="tx2">
                  <a:lumMod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342900"/>
              <a:endParaRPr lang="es-PE" sz="1350">
                <a:solidFill>
                  <a:prstClr val="white"/>
                </a:solidFill>
                <a:latin typeface="Calisto MT" panose="02040603050505030304"/>
              </a:endParaRPr>
            </a:p>
          </p:txBody>
        </p:sp>
        <p:sp>
          <p:nvSpPr>
            <p:cNvPr id="19" name="Rectángulo 18">
              <a:extLst>
                <a:ext uri="{FF2B5EF4-FFF2-40B4-BE49-F238E27FC236}">
                  <a16:creationId xmlns:a16="http://schemas.microsoft.com/office/drawing/2014/main" id="{0921AE3D-3F74-90C4-52CA-D6BA30BA376A}"/>
                </a:ext>
              </a:extLst>
            </p:cNvPr>
            <p:cNvSpPr/>
            <p:nvPr/>
          </p:nvSpPr>
          <p:spPr>
            <a:xfrm rot="19630130">
              <a:off x="5223679" y="3886755"/>
              <a:ext cx="105575" cy="71040"/>
            </a:xfrm>
            <a:prstGeom prst="rect">
              <a:avLst/>
            </a:prstGeom>
            <a:solidFill>
              <a:schemeClr val="tx2">
                <a:lumMod val="25000"/>
              </a:schemeClr>
            </a:solidFill>
            <a:ln>
              <a:solidFill>
                <a:schemeClr val="tx2">
                  <a:lumMod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342900"/>
              <a:endParaRPr lang="es-PE" sz="1350">
                <a:solidFill>
                  <a:prstClr val="white"/>
                </a:solidFill>
                <a:latin typeface="Calisto MT" panose="02040603050505030304"/>
              </a:endParaRPr>
            </a:p>
          </p:txBody>
        </p:sp>
        <p:sp>
          <p:nvSpPr>
            <p:cNvPr id="20" name="Rectángulo 19">
              <a:extLst>
                <a:ext uri="{FF2B5EF4-FFF2-40B4-BE49-F238E27FC236}">
                  <a16:creationId xmlns:a16="http://schemas.microsoft.com/office/drawing/2014/main" id="{6B59F2EE-F2C1-6EBF-6A27-2BA1EBB368AB}"/>
                </a:ext>
              </a:extLst>
            </p:cNvPr>
            <p:cNvSpPr/>
            <p:nvPr/>
          </p:nvSpPr>
          <p:spPr>
            <a:xfrm rot="18421064">
              <a:off x="5539134" y="3646790"/>
              <a:ext cx="105575" cy="71040"/>
            </a:xfrm>
            <a:prstGeom prst="rect">
              <a:avLst/>
            </a:prstGeom>
            <a:solidFill>
              <a:schemeClr val="tx2">
                <a:lumMod val="25000"/>
              </a:schemeClr>
            </a:solidFill>
            <a:ln>
              <a:solidFill>
                <a:schemeClr val="tx2">
                  <a:lumMod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342900"/>
              <a:endParaRPr lang="es-PE" sz="1350">
                <a:solidFill>
                  <a:prstClr val="white"/>
                </a:solidFill>
                <a:latin typeface="Calisto MT" panose="02040603050505030304"/>
              </a:endParaRPr>
            </a:p>
          </p:txBody>
        </p:sp>
        <p:sp>
          <p:nvSpPr>
            <p:cNvPr id="21" name="Rectángulo 20">
              <a:extLst>
                <a:ext uri="{FF2B5EF4-FFF2-40B4-BE49-F238E27FC236}">
                  <a16:creationId xmlns:a16="http://schemas.microsoft.com/office/drawing/2014/main" id="{E7797CE3-09FC-55CE-7403-28E5D19DA70C}"/>
                </a:ext>
              </a:extLst>
            </p:cNvPr>
            <p:cNvSpPr/>
            <p:nvPr/>
          </p:nvSpPr>
          <p:spPr>
            <a:xfrm rot="2724296">
              <a:off x="3401585" y="3669112"/>
              <a:ext cx="105575" cy="71040"/>
            </a:xfrm>
            <a:prstGeom prst="rect">
              <a:avLst/>
            </a:prstGeom>
            <a:solidFill>
              <a:schemeClr val="tx2">
                <a:lumMod val="25000"/>
              </a:schemeClr>
            </a:solidFill>
            <a:ln>
              <a:solidFill>
                <a:schemeClr val="tx2">
                  <a:lumMod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342900"/>
              <a:endParaRPr lang="es-PE" sz="1350">
                <a:solidFill>
                  <a:prstClr val="white"/>
                </a:solidFill>
                <a:latin typeface="Calisto MT" panose="02040603050505030304"/>
              </a:endParaRPr>
            </a:p>
          </p:txBody>
        </p:sp>
        <p:sp>
          <p:nvSpPr>
            <p:cNvPr id="22" name="Rectángulo 21">
              <a:extLst>
                <a:ext uri="{FF2B5EF4-FFF2-40B4-BE49-F238E27FC236}">
                  <a16:creationId xmlns:a16="http://schemas.microsoft.com/office/drawing/2014/main" id="{E5BF5048-6F53-B9E0-17C5-EDCEB37696C1}"/>
                </a:ext>
              </a:extLst>
            </p:cNvPr>
            <p:cNvSpPr/>
            <p:nvPr/>
          </p:nvSpPr>
          <p:spPr>
            <a:xfrm rot="1548208">
              <a:off x="3712234" y="3906430"/>
              <a:ext cx="105575" cy="71040"/>
            </a:xfrm>
            <a:prstGeom prst="rect">
              <a:avLst/>
            </a:prstGeom>
            <a:solidFill>
              <a:schemeClr val="tx2">
                <a:lumMod val="25000"/>
              </a:schemeClr>
            </a:solidFill>
            <a:ln>
              <a:solidFill>
                <a:schemeClr val="tx2">
                  <a:lumMod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342900"/>
              <a:endParaRPr lang="es-PE" sz="1350">
                <a:solidFill>
                  <a:prstClr val="white"/>
                </a:solidFill>
                <a:latin typeface="Calisto MT" panose="02040603050505030304"/>
              </a:endParaRPr>
            </a:p>
          </p:txBody>
        </p:sp>
        <p:sp>
          <p:nvSpPr>
            <p:cNvPr id="23" name="Rectángulo 22">
              <a:extLst>
                <a:ext uri="{FF2B5EF4-FFF2-40B4-BE49-F238E27FC236}">
                  <a16:creationId xmlns:a16="http://schemas.microsoft.com/office/drawing/2014/main" id="{A55AC2EE-FD1C-824E-9EC0-FA38D6E8A02D}"/>
                </a:ext>
              </a:extLst>
            </p:cNvPr>
            <p:cNvSpPr/>
            <p:nvPr/>
          </p:nvSpPr>
          <p:spPr>
            <a:xfrm rot="900000">
              <a:off x="4070605" y="4049159"/>
              <a:ext cx="105575" cy="71040"/>
            </a:xfrm>
            <a:prstGeom prst="rect">
              <a:avLst/>
            </a:prstGeom>
            <a:solidFill>
              <a:schemeClr val="tx2">
                <a:lumMod val="25000"/>
              </a:schemeClr>
            </a:solidFill>
            <a:ln>
              <a:solidFill>
                <a:schemeClr val="tx2">
                  <a:lumMod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342900"/>
              <a:endParaRPr lang="es-PE" sz="1350">
                <a:solidFill>
                  <a:prstClr val="white"/>
                </a:solidFill>
                <a:latin typeface="Calisto MT" panose="02040603050505030304"/>
              </a:endParaRPr>
            </a:p>
          </p:txBody>
        </p:sp>
        <p:sp>
          <p:nvSpPr>
            <p:cNvPr id="24" name="Rectángulo 23">
              <a:extLst>
                <a:ext uri="{FF2B5EF4-FFF2-40B4-BE49-F238E27FC236}">
                  <a16:creationId xmlns:a16="http://schemas.microsoft.com/office/drawing/2014/main" id="{9BBC81FC-F857-7F8D-AF27-3E1B7F1434B9}"/>
                </a:ext>
              </a:extLst>
            </p:cNvPr>
            <p:cNvSpPr/>
            <p:nvPr/>
          </p:nvSpPr>
          <p:spPr>
            <a:xfrm rot="3597934">
              <a:off x="5777689" y="1823524"/>
              <a:ext cx="105575" cy="71040"/>
            </a:xfrm>
            <a:prstGeom prst="rect">
              <a:avLst/>
            </a:prstGeom>
            <a:solidFill>
              <a:schemeClr val="tx2">
                <a:lumMod val="25000"/>
              </a:schemeClr>
            </a:solidFill>
            <a:ln>
              <a:solidFill>
                <a:schemeClr val="tx2">
                  <a:lumMod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342900"/>
              <a:endParaRPr lang="es-PE" sz="1350">
                <a:solidFill>
                  <a:prstClr val="white"/>
                </a:solidFill>
                <a:latin typeface="Calisto MT" panose="02040603050505030304"/>
              </a:endParaRPr>
            </a:p>
          </p:txBody>
        </p:sp>
        <p:sp>
          <p:nvSpPr>
            <p:cNvPr id="25" name="Rectángulo 24">
              <a:extLst>
                <a:ext uri="{FF2B5EF4-FFF2-40B4-BE49-F238E27FC236}">
                  <a16:creationId xmlns:a16="http://schemas.microsoft.com/office/drawing/2014/main" id="{643FC74E-5320-5EAE-580C-A1A34F1A52C7}"/>
                </a:ext>
              </a:extLst>
            </p:cNvPr>
            <p:cNvSpPr/>
            <p:nvPr/>
          </p:nvSpPr>
          <p:spPr>
            <a:xfrm rot="4595535">
              <a:off x="5938567" y="2208838"/>
              <a:ext cx="105575" cy="71040"/>
            </a:xfrm>
            <a:prstGeom prst="rect">
              <a:avLst/>
            </a:prstGeom>
            <a:solidFill>
              <a:schemeClr val="tx2">
                <a:lumMod val="25000"/>
              </a:schemeClr>
            </a:solidFill>
            <a:ln>
              <a:solidFill>
                <a:schemeClr val="tx2">
                  <a:lumMod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342900"/>
              <a:endParaRPr lang="es-PE" sz="1350">
                <a:solidFill>
                  <a:prstClr val="white"/>
                </a:solidFill>
                <a:latin typeface="Calisto MT" panose="02040603050505030304"/>
              </a:endParaRPr>
            </a:p>
          </p:txBody>
        </p:sp>
        <p:sp>
          <p:nvSpPr>
            <p:cNvPr id="26" name="Rectángulo 25">
              <a:extLst>
                <a:ext uri="{FF2B5EF4-FFF2-40B4-BE49-F238E27FC236}">
                  <a16:creationId xmlns:a16="http://schemas.microsoft.com/office/drawing/2014/main" id="{2A959E25-157D-E154-BB82-BEDAC4675238}"/>
                </a:ext>
              </a:extLst>
            </p:cNvPr>
            <p:cNvSpPr/>
            <p:nvPr/>
          </p:nvSpPr>
          <p:spPr>
            <a:xfrm rot="17085871">
              <a:off x="3002142" y="2194595"/>
              <a:ext cx="105575" cy="71040"/>
            </a:xfrm>
            <a:prstGeom prst="rect">
              <a:avLst/>
            </a:prstGeom>
            <a:solidFill>
              <a:schemeClr val="tx2">
                <a:lumMod val="25000"/>
              </a:schemeClr>
            </a:solidFill>
            <a:ln>
              <a:solidFill>
                <a:schemeClr val="tx2">
                  <a:lumMod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342900"/>
              <a:endParaRPr lang="es-PE" sz="1350">
                <a:solidFill>
                  <a:prstClr val="white"/>
                </a:solidFill>
                <a:latin typeface="Calisto MT" panose="02040603050505030304"/>
              </a:endParaRPr>
            </a:p>
          </p:txBody>
        </p:sp>
        <p:sp>
          <p:nvSpPr>
            <p:cNvPr id="27" name="Rectángulo 26">
              <a:extLst>
                <a:ext uri="{FF2B5EF4-FFF2-40B4-BE49-F238E27FC236}">
                  <a16:creationId xmlns:a16="http://schemas.microsoft.com/office/drawing/2014/main" id="{962997C8-3465-9425-BD58-AFF11C19BB8C}"/>
                </a:ext>
              </a:extLst>
            </p:cNvPr>
            <p:cNvSpPr/>
            <p:nvPr/>
          </p:nvSpPr>
          <p:spPr>
            <a:xfrm rot="18013756">
              <a:off x="3157067" y="1832058"/>
              <a:ext cx="105575" cy="71040"/>
            </a:xfrm>
            <a:prstGeom prst="rect">
              <a:avLst/>
            </a:prstGeom>
            <a:solidFill>
              <a:schemeClr val="tx2">
                <a:lumMod val="25000"/>
              </a:schemeClr>
            </a:solidFill>
            <a:ln>
              <a:solidFill>
                <a:schemeClr val="tx2">
                  <a:lumMod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342900"/>
              <a:endParaRPr lang="es-PE" sz="1350">
                <a:solidFill>
                  <a:prstClr val="white"/>
                </a:solidFill>
                <a:latin typeface="Calisto MT" panose="02040603050505030304"/>
              </a:endParaRPr>
            </a:p>
          </p:txBody>
        </p:sp>
        <p:sp>
          <p:nvSpPr>
            <p:cNvPr id="28" name="Rectángulo 27">
              <a:extLst>
                <a:ext uri="{FF2B5EF4-FFF2-40B4-BE49-F238E27FC236}">
                  <a16:creationId xmlns:a16="http://schemas.microsoft.com/office/drawing/2014/main" id="{9AC8A0B8-96EA-51FB-8A72-99DC901E2090}"/>
                </a:ext>
              </a:extLst>
            </p:cNvPr>
            <p:cNvSpPr/>
            <p:nvPr/>
          </p:nvSpPr>
          <p:spPr>
            <a:xfrm rot="6734075">
              <a:off x="5930564" y="2989991"/>
              <a:ext cx="105575" cy="71040"/>
            </a:xfrm>
            <a:prstGeom prst="rect">
              <a:avLst/>
            </a:prstGeom>
            <a:solidFill>
              <a:schemeClr val="tx2">
                <a:lumMod val="25000"/>
              </a:schemeClr>
            </a:solidFill>
            <a:ln>
              <a:solidFill>
                <a:schemeClr val="tx2">
                  <a:lumMod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342900"/>
              <a:endParaRPr lang="es-PE" sz="1350">
                <a:solidFill>
                  <a:prstClr val="white"/>
                </a:solidFill>
                <a:latin typeface="Calisto MT" panose="02040603050505030304"/>
              </a:endParaRPr>
            </a:p>
          </p:txBody>
        </p:sp>
        <p:sp>
          <p:nvSpPr>
            <p:cNvPr id="29" name="Rectángulo 28">
              <a:extLst>
                <a:ext uri="{FF2B5EF4-FFF2-40B4-BE49-F238E27FC236}">
                  <a16:creationId xmlns:a16="http://schemas.microsoft.com/office/drawing/2014/main" id="{BE7AF84F-7F85-27E4-C595-5F451F35E032}"/>
                </a:ext>
              </a:extLst>
            </p:cNvPr>
            <p:cNvSpPr/>
            <p:nvPr/>
          </p:nvSpPr>
          <p:spPr>
            <a:xfrm rot="17645652">
              <a:off x="5770300" y="3341396"/>
              <a:ext cx="105575" cy="71040"/>
            </a:xfrm>
            <a:prstGeom prst="rect">
              <a:avLst/>
            </a:prstGeom>
            <a:solidFill>
              <a:schemeClr val="tx2">
                <a:lumMod val="25000"/>
              </a:schemeClr>
            </a:solidFill>
            <a:ln>
              <a:solidFill>
                <a:schemeClr val="tx2">
                  <a:lumMod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342900"/>
              <a:endParaRPr lang="es-PE" sz="1350">
                <a:solidFill>
                  <a:prstClr val="white"/>
                </a:solidFill>
                <a:latin typeface="Calisto MT" panose="02040603050505030304"/>
              </a:endParaRPr>
            </a:p>
          </p:txBody>
        </p:sp>
        <p:sp>
          <p:nvSpPr>
            <p:cNvPr id="30" name="Rectángulo 29">
              <a:extLst>
                <a:ext uri="{FF2B5EF4-FFF2-40B4-BE49-F238E27FC236}">
                  <a16:creationId xmlns:a16="http://schemas.microsoft.com/office/drawing/2014/main" id="{93625249-C920-665C-ADCE-B2618FEB7E5D}"/>
                </a:ext>
              </a:extLst>
            </p:cNvPr>
            <p:cNvSpPr/>
            <p:nvPr/>
          </p:nvSpPr>
          <p:spPr>
            <a:xfrm rot="3193645">
              <a:off x="3159854" y="3340988"/>
              <a:ext cx="105575" cy="71040"/>
            </a:xfrm>
            <a:prstGeom prst="rect">
              <a:avLst/>
            </a:prstGeom>
            <a:solidFill>
              <a:schemeClr val="tx2">
                <a:lumMod val="25000"/>
              </a:schemeClr>
            </a:solidFill>
            <a:ln>
              <a:solidFill>
                <a:schemeClr val="tx2">
                  <a:lumMod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342900"/>
              <a:endParaRPr lang="es-PE" sz="1350">
                <a:solidFill>
                  <a:prstClr val="white"/>
                </a:solidFill>
                <a:latin typeface="Calisto MT" panose="02040603050505030304"/>
              </a:endParaRPr>
            </a:p>
          </p:txBody>
        </p:sp>
        <p:sp>
          <p:nvSpPr>
            <p:cNvPr id="31" name="Rectángulo 30">
              <a:extLst>
                <a:ext uri="{FF2B5EF4-FFF2-40B4-BE49-F238E27FC236}">
                  <a16:creationId xmlns:a16="http://schemas.microsoft.com/office/drawing/2014/main" id="{23BBFAE6-9CCD-009B-3324-7939F45E2952}"/>
                </a:ext>
              </a:extLst>
            </p:cNvPr>
            <p:cNvSpPr/>
            <p:nvPr/>
          </p:nvSpPr>
          <p:spPr>
            <a:xfrm rot="4800759">
              <a:off x="3002143" y="2989991"/>
              <a:ext cx="105575" cy="71040"/>
            </a:xfrm>
            <a:prstGeom prst="rect">
              <a:avLst/>
            </a:prstGeom>
            <a:solidFill>
              <a:schemeClr val="tx2">
                <a:lumMod val="25000"/>
              </a:schemeClr>
            </a:solidFill>
            <a:ln>
              <a:solidFill>
                <a:schemeClr val="tx2">
                  <a:lumMod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342900"/>
              <a:endParaRPr lang="es-PE" sz="1350">
                <a:solidFill>
                  <a:prstClr val="white"/>
                </a:solidFill>
                <a:latin typeface="Calisto MT" panose="02040603050505030304"/>
              </a:endParaRPr>
            </a:p>
          </p:txBody>
        </p:sp>
      </p:grpSp>
      <p:sp>
        <p:nvSpPr>
          <p:cNvPr id="32" name="Elipse 31">
            <a:extLst>
              <a:ext uri="{FF2B5EF4-FFF2-40B4-BE49-F238E27FC236}">
                <a16:creationId xmlns:a16="http://schemas.microsoft.com/office/drawing/2014/main" id="{3E63EAD4-9FB3-D181-0D4B-CDE5736C13CD}"/>
              </a:ext>
            </a:extLst>
          </p:cNvPr>
          <p:cNvSpPr/>
          <p:nvPr/>
        </p:nvSpPr>
        <p:spPr>
          <a:xfrm>
            <a:off x="1649734" y="3175920"/>
            <a:ext cx="90080" cy="90080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/>
            <a:endParaRPr lang="es-PE" sz="1350" dirty="0">
              <a:solidFill>
                <a:prstClr val="white"/>
              </a:solidFill>
              <a:latin typeface="Calisto MT" panose="02040603050505030304"/>
            </a:endParaRPr>
          </a:p>
        </p:txBody>
      </p:sp>
      <p:sp>
        <p:nvSpPr>
          <p:cNvPr id="33" name="Rectángulo 32">
            <a:extLst>
              <a:ext uri="{FF2B5EF4-FFF2-40B4-BE49-F238E27FC236}">
                <a16:creationId xmlns:a16="http://schemas.microsoft.com/office/drawing/2014/main" id="{EEDD188F-31C1-8CB6-9F25-F7B276D3646A}"/>
              </a:ext>
            </a:extLst>
          </p:cNvPr>
          <p:cNvSpPr/>
          <p:nvPr/>
        </p:nvSpPr>
        <p:spPr>
          <a:xfrm rot="5400000">
            <a:off x="1675116" y="3340544"/>
            <a:ext cx="57504" cy="318497"/>
          </a:xfrm>
          <a:prstGeom prst="rect">
            <a:avLst/>
          </a:prstGeom>
          <a:solidFill>
            <a:schemeClr val="bg2">
              <a:lumMod val="90000"/>
              <a:lumOff val="10000"/>
            </a:schemeClr>
          </a:solidFill>
          <a:ln>
            <a:solidFill>
              <a:srgbClr val="36363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/>
            <a:endParaRPr lang="es-PE" sz="1350">
              <a:solidFill>
                <a:prstClr val="white"/>
              </a:solidFill>
              <a:latin typeface="Calisto MT" panose="02040603050505030304"/>
            </a:endParaRPr>
          </a:p>
        </p:txBody>
      </p:sp>
      <p:grpSp>
        <p:nvGrpSpPr>
          <p:cNvPr id="34" name="Grupo 33">
            <a:extLst>
              <a:ext uri="{FF2B5EF4-FFF2-40B4-BE49-F238E27FC236}">
                <a16:creationId xmlns:a16="http://schemas.microsoft.com/office/drawing/2014/main" id="{10D91853-E26F-4943-45BB-5F5B3E68D578}"/>
              </a:ext>
            </a:extLst>
          </p:cNvPr>
          <p:cNvGrpSpPr/>
          <p:nvPr/>
        </p:nvGrpSpPr>
        <p:grpSpPr>
          <a:xfrm>
            <a:off x="802522" y="3022091"/>
            <a:ext cx="1792478" cy="990199"/>
            <a:chOff x="3306676" y="2038278"/>
            <a:chExt cx="2389971" cy="1320265"/>
          </a:xfrm>
        </p:grpSpPr>
        <p:sp>
          <p:nvSpPr>
            <p:cNvPr id="35" name="Rectángulo 34">
              <a:extLst>
                <a:ext uri="{FF2B5EF4-FFF2-40B4-BE49-F238E27FC236}">
                  <a16:creationId xmlns:a16="http://schemas.microsoft.com/office/drawing/2014/main" id="{9EBE210A-7BDC-E99E-A630-73C0FDDFF99E}"/>
                </a:ext>
              </a:extLst>
            </p:cNvPr>
            <p:cNvSpPr/>
            <p:nvPr/>
          </p:nvSpPr>
          <p:spPr>
            <a:xfrm rot="1114013">
              <a:off x="3478391" y="2405668"/>
              <a:ext cx="76672" cy="854550"/>
            </a:xfrm>
            <a:prstGeom prst="rect">
              <a:avLst/>
            </a:prstGeom>
            <a:solidFill>
              <a:schemeClr val="bg2">
                <a:lumMod val="90000"/>
                <a:lumOff val="10000"/>
              </a:schemeClr>
            </a:solidFill>
            <a:ln>
              <a:solidFill>
                <a:schemeClr val="bg2">
                  <a:lumMod val="90000"/>
                  <a:lumOff val="1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342900"/>
              <a:endParaRPr lang="es-PE" sz="1350">
                <a:solidFill>
                  <a:prstClr val="white"/>
                </a:solidFill>
                <a:latin typeface="Calisto MT" panose="02040603050505030304"/>
              </a:endParaRPr>
            </a:p>
          </p:txBody>
        </p:sp>
        <p:sp>
          <p:nvSpPr>
            <p:cNvPr id="36" name="Rectángulo 35">
              <a:extLst>
                <a:ext uri="{FF2B5EF4-FFF2-40B4-BE49-F238E27FC236}">
                  <a16:creationId xmlns:a16="http://schemas.microsoft.com/office/drawing/2014/main" id="{6DE4B709-9FC7-22B1-A71A-B56C675FA042}"/>
                </a:ext>
              </a:extLst>
            </p:cNvPr>
            <p:cNvSpPr/>
            <p:nvPr/>
          </p:nvSpPr>
          <p:spPr>
            <a:xfrm rot="20700000">
              <a:off x="3699795" y="2452106"/>
              <a:ext cx="76672" cy="835909"/>
            </a:xfrm>
            <a:prstGeom prst="rect">
              <a:avLst/>
            </a:prstGeom>
            <a:solidFill>
              <a:schemeClr val="bg2">
                <a:lumMod val="90000"/>
                <a:lumOff val="10000"/>
              </a:schemeClr>
            </a:solidFill>
            <a:ln>
              <a:solidFill>
                <a:schemeClr val="bg2">
                  <a:lumMod val="90000"/>
                  <a:lumOff val="1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342900"/>
              <a:endParaRPr lang="es-PE" sz="1350">
                <a:solidFill>
                  <a:prstClr val="white"/>
                </a:solidFill>
                <a:latin typeface="Calisto MT" panose="02040603050505030304"/>
              </a:endParaRPr>
            </a:p>
          </p:txBody>
        </p:sp>
        <p:sp>
          <p:nvSpPr>
            <p:cNvPr id="37" name="Rectángulo 36">
              <a:extLst>
                <a:ext uri="{FF2B5EF4-FFF2-40B4-BE49-F238E27FC236}">
                  <a16:creationId xmlns:a16="http://schemas.microsoft.com/office/drawing/2014/main" id="{8FBBAB70-2BF8-3361-D873-96A57E750D77}"/>
                </a:ext>
              </a:extLst>
            </p:cNvPr>
            <p:cNvSpPr/>
            <p:nvPr/>
          </p:nvSpPr>
          <p:spPr>
            <a:xfrm rot="5400000">
              <a:off x="4001833" y="1959943"/>
              <a:ext cx="105575" cy="994893"/>
            </a:xfrm>
            <a:prstGeom prst="rect">
              <a:avLst/>
            </a:prstGeom>
            <a:solidFill>
              <a:schemeClr val="bg2">
                <a:lumMod val="90000"/>
                <a:lumOff val="10000"/>
              </a:schemeClr>
            </a:solidFill>
            <a:ln>
              <a:solidFill>
                <a:schemeClr val="bg2">
                  <a:lumMod val="90000"/>
                  <a:lumOff val="1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342900"/>
              <a:endParaRPr lang="es-PE" sz="1350">
                <a:solidFill>
                  <a:prstClr val="white"/>
                </a:solidFill>
                <a:latin typeface="Calisto MT" panose="02040603050505030304"/>
              </a:endParaRPr>
            </a:p>
          </p:txBody>
        </p:sp>
        <p:sp>
          <p:nvSpPr>
            <p:cNvPr id="38" name="Elipse 46">
              <a:extLst>
                <a:ext uri="{FF2B5EF4-FFF2-40B4-BE49-F238E27FC236}">
                  <a16:creationId xmlns:a16="http://schemas.microsoft.com/office/drawing/2014/main" id="{B7D4365C-DACA-AFC5-E76B-0F4874D342E8}"/>
                </a:ext>
              </a:extLst>
            </p:cNvPr>
            <p:cNvSpPr/>
            <p:nvPr/>
          </p:nvSpPr>
          <p:spPr>
            <a:xfrm>
              <a:off x="3306677" y="3204368"/>
              <a:ext cx="607218" cy="154175"/>
            </a:xfrm>
            <a:custGeom>
              <a:avLst/>
              <a:gdLst>
                <a:gd name="connsiteX0" fmla="*/ 0 w 607218"/>
                <a:gd name="connsiteY0" fmla="*/ 155688 h 311376"/>
                <a:gd name="connsiteX1" fmla="*/ 303609 w 607218"/>
                <a:gd name="connsiteY1" fmla="*/ 0 h 311376"/>
                <a:gd name="connsiteX2" fmla="*/ 607218 w 607218"/>
                <a:gd name="connsiteY2" fmla="*/ 155688 h 311376"/>
                <a:gd name="connsiteX3" fmla="*/ 303609 w 607218"/>
                <a:gd name="connsiteY3" fmla="*/ 311376 h 311376"/>
                <a:gd name="connsiteX4" fmla="*/ 0 w 607218"/>
                <a:gd name="connsiteY4" fmla="*/ 155688 h 311376"/>
                <a:gd name="connsiteX0" fmla="*/ 0 w 607218"/>
                <a:gd name="connsiteY0" fmla="*/ 155688 h 311376"/>
                <a:gd name="connsiteX1" fmla="*/ 303609 w 607218"/>
                <a:gd name="connsiteY1" fmla="*/ 0 h 311376"/>
                <a:gd name="connsiteX2" fmla="*/ 607218 w 607218"/>
                <a:gd name="connsiteY2" fmla="*/ 155688 h 311376"/>
                <a:gd name="connsiteX3" fmla="*/ 303609 w 607218"/>
                <a:gd name="connsiteY3" fmla="*/ 311376 h 311376"/>
                <a:gd name="connsiteX4" fmla="*/ 0 w 607218"/>
                <a:gd name="connsiteY4" fmla="*/ 155688 h 311376"/>
                <a:gd name="connsiteX0" fmla="*/ 0 w 615657"/>
                <a:gd name="connsiteY0" fmla="*/ 19461 h 175149"/>
                <a:gd name="connsiteX1" fmla="*/ 607218 w 615657"/>
                <a:gd name="connsiteY1" fmla="*/ 19461 h 175149"/>
                <a:gd name="connsiteX2" fmla="*/ 303609 w 615657"/>
                <a:gd name="connsiteY2" fmla="*/ 175149 h 175149"/>
                <a:gd name="connsiteX3" fmla="*/ 0 w 615657"/>
                <a:gd name="connsiteY3" fmla="*/ 19461 h 1751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15657" h="175149">
                  <a:moveTo>
                    <a:pt x="0" y="19461"/>
                  </a:moveTo>
                  <a:cubicBezTo>
                    <a:pt x="50601" y="-6487"/>
                    <a:pt x="556617" y="-6487"/>
                    <a:pt x="607218" y="19461"/>
                  </a:cubicBezTo>
                  <a:cubicBezTo>
                    <a:pt x="657819" y="45409"/>
                    <a:pt x="471288" y="175149"/>
                    <a:pt x="303609" y="175149"/>
                  </a:cubicBezTo>
                  <a:cubicBezTo>
                    <a:pt x="135930" y="175149"/>
                    <a:pt x="0" y="71357"/>
                    <a:pt x="0" y="19461"/>
                  </a:cubicBezTo>
                  <a:close/>
                </a:path>
              </a:pathLst>
            </a:custGeom>
            <a:solidFill>
              <a:schemeClr val="bg2">
                <a:lumMod val="90000"/>
                <a:lumOff val="10000"/>
              </a:schemeClr>
            </a:solidFill>
            <a:ln>
              <a:solidFill>
                <a:schemeClr val="bg2">
                  <a:lumMod val="90000"/>
                  <a:lumOff val="1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342900"/>
              <a:endParaRPr lang="es-PE" sz="1350">
                <a:solidFill>
                  <a:prstClr val="white"/>
                </a:solidFill>
                <a:latin typeface="Calisto MT" panose="02040603050505030304"/>
              </a:endParaRPr>
            </a:p>
          </p:txBody>
        </p:sp>
        <p:sp>
          <p:nvSpPr>
            <p:cNvPr id="39" name="Rectángulo 38">
              <a:extLst>
                <a:ext uri="{FF2B5EF4-FFF2-40B4-BE49-F238E27FC236}">
                  <a16:creationId xmlns:a16="http://schemas.microsoft.com/office/drawing/2014/main" id="{BABC9871-C802-CD9E-6EB8-5128F8460057}"/>
                </a:ext>
              </a:extLst>
            </p:cNvPr>
            <p:cNvSpPr/>
            <p:nvPr/>
          </p:nvSpPr>
          <p:spPr>
            <a:xfrm rot="5400000">
              <a:off x="3562233" y="2923956"/>
              <a:ext cx="96104" cy="607218"/>
            </a:xfrm>
            <a:prstGeom prst="rect">
              <a:avLst/>
            </a:prstGeom>
            <a:solidFill>
              <a:schemeClr val="bg2">
                <a:lumMod val="90000"/>
                <a:lumOff val="10000"/>
              </a:schemeClr>
            </a:solidFill>
            <a:ln>
              <a:solidFill>
                <a:schemeClr val="bg2">
                  <a:lumMod val="90000"/>
                  <a:lumOff val="1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342900"/>
              <a:endParaRPr lang="es-PE" sz="1350">
                <a:solidFill>
                  <a:prstClr val="white"/>
                </a:solidFill>
                <a:latin typeface="Calisto MT" panose="02040603050505030304"/>
              </a:endParaRPr>
            </a:p>
          </p:txBody>
        </p:sp>
        <p:sp>
          <p:nvSpPr>
            <p:cNvPr id="40" name="Rectángulo 39">
              <a:extLst>
                <a:ext uri="{FF2B5EF4-FFF2-40B4-BE49-F238E27FC236}">
                  <a16:creationId xmlns:a16="http://schemas.microsoft.com/office/drawing/2014/main" id="{D8EBCB5D-396D-AEC8-E8F9-B693D4742247}"/>
                </a:ext>
              </a:extLst>
            </p:cNvPr>
            <p:cNvSpPr/>
            <p:nvPr/>
          </p:nvSpPr>
          <p:spPr>
            <a:xfrm rot="5400000">
              <a:off x="4209234" y="2646625"/>
              <a:ext cx="584853" cy="100811"/>
            </a:xfrm>
            <a:prstGeom prst="rect">
              <a:avLst/>
            </a:prstGeom>
            <a:solidFill>
              <a:srgbClr val="36363A"/>
            </a:solidFill>
            <a:ln>
              <a:solidFill>
                <a:srgbClr val="36363A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342900"/>
              <a:endParaRPr lang="es-PE" sz="1350">
                <a:solidFill>
                  <a:prstClr val="white"/>
                </a:solidFill>
                <a:latin typeface="Calisto MT" panose="02040603050505030304"/>
              </a:endParaRPr>
            </a:p>
          </p:txBody>
        </p:sp>
        <p:sp>
          <p:nvSpPr>
            <p:cNvPr id="41" name="Rectángulo 40">
              <a:extLst>
                <a:ext uri="{FF2B5EF4-FFF2-40B4-BE49-F238E27FC236}">
                  <a16:creationId xmlns:a16="http://schemas.microsoft.com/office/drawing/2014/main" id="{E31E8232-E412-30BB-1296-6DB0DA03C397}"/>
                </a:ext>
              </a:extLst>
            </p:cNvPr>
            <p:cNvSpPr/>
            <p:nvPr/>
          </p:nvSpPr>
          <p:spPr>
            <a:xfrm rot="11914013">
              <a:off x="5448260" y="2136603"/>
              <a:ext cx="76672" cy="854550"/>
            </a:xfrm>
            <a:prstGeom prst="rect">
              <a:avLst/>
            </a:prstGeom>
            <a:solidFill>
              <a:schemeClr val="bg2">
                <a:lumMod val="90000"/>
                <a:lumOff val="10000"/>
              </a:schemeClr>
            </a:solidFill>
            <a:ln>
              <a:solidFill>
                <a:schemeClr val="bg2">
                  <a:lumMod val="90000"/>
                  <a:lumOff val="1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342900"/>
              <a:endParaRPr lang="es-PE" sz="1350">
                <a:solidFill>
                  <a:prstClr val="white"/>
                </a:solidFill>
                <a:latin typeface="Calisto MT" panose="02040603050505030304"/>
              </a:endParaRPr>
            </a:p>
          </p:txBody>
        </p:sp>
        <p:sp>
          <p:nvSpPr>
            <p:cNvPr id="42" name="Rectángulo 41">
              <a:extLst>
                <a:ext uri="{FF2B5EF4-FFF2-40B4-BE49-F238E27FC236}">
                  <a16:creationId xmlns:a16="http://schemas.microsoft.com/office/drawing/2014/main" id="{88EC2C5B-2171-C191-A86E-154CAB0753EC}"/>
                </a:ext>
              </a:extLst>
            </p:cNvPr>
            <p:cNvSpPr/>
            <p:nvPr/>
          </p:nvSpPr>
          <p:spPr>
            <a:xfrm rot="9900000">
              <a:off x="5226856" y="2108806"/>
              <a:ext cx="76672" cy="835909"/>
            </a:xfrm>
            <a:prstGeom prst="rect">
              <a:avLst/>
            </a:prstGeom>
            <a:solidFill>
              <a:schemeClr val="bg2">
                <a:lumMod val="90000"/>
                <a:lumOff val="10000"/>
              </a:schemeClr>
            </a:solidFill>
            <a:ln>
              <a:solidFill>
                <a:schemeClr val="bg2">
                  <a:lumMod val="90000"/>
                  <a:lumOff val="1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342900"/>
              <a:endParaRPr lang="es-PE" sz="1350">
                <a:solidFill>
                  <a:prstClr val="white"/>
                </a:solidFill>
                <a:latin typeface="Calisto MT" panose="02040603050505030304"/>
              </a:endParaRPr>
            </a:p>
          </p:txBody>
        </p:sp>
        <p:sp>
          <p:nvSpPr>
            <p:cNvPr id="43" name="Rectángulo 42">
              <a:extLst>
                <a:ext uri="{FF2B5EF4-FFF2-40B4-BE49-F238E27FC236}">
                  <a16:creationId xmlns:a16="http://schemas.microsoft.com/office/drawing/2014/main" id="{5C3D1951-623E-7AE3-F387-52DB6B583E6A}"/>
                </a:ext>
              </a:extLst>
            </p:cNvPr>
            <p:cNvSpPr/>
            <p:nvPr/>
          </p:nvSpPr>
          <p:spPr>
            <a:xfrm rot="16200000">
              <a:off x="4895359" y="2442539"/>
              <a:ext cx="105575" cy="993783"/>
            </a:xfrm>
            <a:prstGeom prst="rect">
              <a:avLst/>
            </a:prstGeom>
            <a:solidFill>
              <a:schemeClr val="bg2">
                <a:lumMod val="90000"/>
                <a:lumOff val="10000"/>
              </a:schemeClr>
            </a:solidFill>
            <a:ln>
              <a:solidFill>
                <a:schemeClr val="bg2">
                  <a:lumMod val="90000"/>
                  <a:lumOff val="1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342900"/>
              <a:endParaRPr lang="es-PE" sz="1350">
                <a:solidFill>
                  <a:prstClr val="white"/>
                </a:solidFill>
                <a:latin typeface="Calisto MT" panose="02040603050505030304"/>
              </a:endParaRPr>
            </a:p>
          </p:txBody>
        </p:sp>
        <p:sp>
          <p:nvSpPr>
            <p:cNvPr id="44" name="Elipse 46">
              <a:extLst>
                <a:ext uri="{FF2B5EF4-FFF2-40B4-BE49-F238E27FC236}">
                  <a16:creationId xmlns:a16="http://schemas.microsoft.com/office/drawing/2014/main" id="{BFBEDD58-B588-66EF-A726-2DDC6D5013F2}"/>
                </a:ext>
              </a:extLst>
            </p:cNvPr>
            <p:cNvSpPr/>
            <p:nvPr/>
          </p:nvSpPr>
          <p:spPr>
            <a:xfrm rot="10800000">
              <a:off x="5089428" y="2038278"/>
              <a:ext cx="607218" cy="154175"/>
            </a:xfrm>
            <a:custGeom>
              <a:avLst/>
              <a:gdLst>
                <a:gd name="connsiteX0" fmla="*/ 0 w 607218"/>
                <a:gd name="connsiteY0" fmla="*/ 155688 h 311376"/>
                <a:gd name="connsiteX1" fmla="*/ 303609 w 607218"/>
                <a:gd name="connsiteY1" fmla="*/ 0 h 311376"/>
                <a:gd name="connsiteX2" fmla="*/ 607218 w 607218"/>
                <a:gd name="connsiteY2" fmla="*/ 155688 h 311376"/>
                <a:gd name="connsiteX3" fmla="*/ 303609 w 607218"/>
                <a:gd name="connsiteY3" fmla="*/ 311376 h 311376"/>
                <a:gd name="connsiteX4" fmla="*/ 0 w 607218"/>
                <a:gd name="connsiteY4" fmla="*/ 155688 h 311376"/>
                <a:gd name="connsiteX0" fmla="*/ 0 w 607218"/>
                <a:gd name="connsiteY0" fmla="*/ 155688 h 311376"/>
                <a:gd name="connsiteX1" fmla="*/ 303609 w 607218"/>
                <a:gd name="connsiteY1" fmla="*/ 0 h 311376"/>
                <a:gd name="connsiteX2" fmla="*/ 607218 w 607218"/>
                <a:gd name="connsiteY2" fmla="*/ 155688 h 311376"/>
                <a:gd name="connsiteX3" fmla="*/ 303609 w 607218"/>
                <a:gd name="connsiteY3" fmla="*/ 311376 h 311376"/>
                <a:gd name="connsiteX4" fmla="*/ 0 w 607218"/>
                <a:gd name="connsiteY4" fmla="*/ 155688 h 311376"/>
                <a:gd name="connsiteX0" fmla="*/ 0 w 615657"/>
                <a:gd name="connsiteY0" fmla="*/ 19461 h 175149"/>
                <a:gd name="connsiteX1" fmla="*/ 607218 w 615657"/>
                <a:gd name="connsiteY1" fmla="*/ 19461 h 175149"/>
                <a:gd name="connsiteX2" fmla="*/ 303609 w 615657"/>
                <a:gd name="connsiteY2" fmla="*/ 175149 h 175149"/>
                <a:gd name="connsiteX3" fmla="*/ 0 w 615657"/>
                <a:gd name="connsiteY3" fmla="*/ 19461 h 1751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15657" h="175149">
                  <a:moveTo>
                    <a:pt x="0" y="19461"/>
                  </a:moveTo>
                  <a:cubicBezTo>
                    <a:pt x="50601" y="-6487"/>
                    <a:pt x="556617" y="-6487"/>
                    <a:pt x="607218" y="19461"/>
                  </a:cubicBezTo>
                  <a:cubicBezTo>
                    <a:pt x="657819" y="45409"/>
                    <a:pt x="471288" y="175149"/>
                    <a:pt x="303609" y="175149"/>
                  </a:cubicBezTo>
                  <a:cubicBezTo>
                    <a:pt x="135930" y="175149"/>
                    <a:pt x="0" y="71357"/>
                    <a:pt x="0" y="19461"/>
                  </a:cubicBezTo>
                  <a:close/>
                </a:path>
              </a:pathLst>
            </a:custGeom>
            <a:solidFill>
              <a:schemeClr val="bg2">
                <a:lumMod val="90000"/>
                <a:lumOff val="10000"/>
              </a:schemeClr>
            </a:solidFill>
            <a:ln>
              <a:solidFill>
                <a:schemeClr val="bg2">
                  <a:lumMod val="90000"/>
                  <a:lumOff val="1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342900"/>
              <a:endParaRPr lang="es-PE" sz="1350">
                <a:solidFill>
                  <a:prstClr val="white"/>
                </a:solidFill>
                <a:latin typeface="Calisto MT" panose="02040603050505030304"/>
              </a:endParaRPr>
            </a:p>
          </p:txBody>
        </p:sp>
        <p:sp>
          <p:nvSpPr>
            <p:cNvPr id="45" name="Rectángulo 44">
              <a:extLst>
                <a:ext uri="{FF2B5EF4-FFF2-40B4-BE49-F238E27FC236}">
                  <a16:creationId xmlns:a16="http://schemas.microsoft.com/office/drawing/2014/main" id="{29DD4F05-6631-2CF2-B82C-54C9BA251B7E}"/>
                </a:ext>
              </a:extLst>
            </p:cNvPr>
            <p:cNvSpPr/>
            <p:nvPr/>
          </p:nvSpPr>
          <p:spPr>
            <a:xfrm rot="16200000">
              <a:off x="5344986" y="1865647"/>
              <a:ext cx="96104" cy="607218"/>
            </a:xfrm>
            <a:prstGeom prst="rect">
              <a:avLst/>
            </a:prstGeom>
            <a:solidFill>
              <a:schemeClr val="bg2">
                <a:lumMod val="90000"/>
                <a:lumOff val="10000"/>
              </a:schemeClr>
            </a:solidFill>
            <a:ln>
              <a:solidFill>
                <a:schemeClr val="bg2">
                  <a:lumMod val="90000"/>
                  <a:lumOff val="1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342900"/>
              <a:endParaRPr lang="es-PE" sz="1350">
                <a:solidFill>
                  <a:prstClr val="white"/>
                </a:solidFill>
                <a:latin typeface="Calisto MT" panose="02040603050505030304"/>
              </a:endParaRPr>
            </a:p>
          </p:txBody>
        </p:sp>
      </p:grpSp>
      <p:grpSp>
        <p:nvGrpSpPr>
          <p:cNvPr id="125" name="Grupo 124">
            <a:extLst>
              <a:ext uri="{FF2B5EF4-FFF2-40B4-BE49-F238E27FC236}">
                <a16:creationId xmlns:a16="http://schemas.microsoft.com/office/drawing/2014/main" id="{30F9A767-8D0F-1966-5A50-A48531014298}"/>
              </a:ext>
            </a:extLst>
          </p:cNvPr>
          <p:cNvGrpSpPr/>
          <p:nvPr/>
        </p:nvGrpSpPr>
        <p:grpSpPr>
          <a:xfrm>
            <a:off x="9764592" y="0"/>
            <a:ext cx="481656" cy="1264353"/>
            <a:chOff x="10110535" y="3"/>
            <a:chExt cx="694191" cy="1822261"/>
          </a:xfrm>
        </p:grpSpPr>
        <p:sp>
          <p:nvSpPr>
            <p:cNvPr id="71" name="Rectángulo 8">
              <a:extLst>
                <a:ext uri="{FF2B5EF4-FFF2-40B4-BE49-F238E27FC236}">
                  <a16:creationId xmlns:a16="http://schemas.microsoft.com/office/drawing/2014/main" id="{A8B1CA4B-9F99-450E-EF62-9D7D6CD668C1}"/>
                </a:ext>
              </a:extLst>
            </p:cNvPr>
            <p:cNvSpPr/>
            <p:nvPr/>
          </p:nvSpPr>
          <p:spPr>
            <a:xfrm rot="5400000" flipH="1">
              <a:off x="9656030" y="673567"/>
              <a:ext cx="1603204" cy="694189"/>
            </a:xfrm>
            <a:custGeom>
              <a:avLst/>
              <a:gdLst>
                <a:gd name="connsiteX0" fmla="*/ 0 w 1850703"/>
                <a:gd name="connsiteY0" fmla="*/ 0 h 1087779"/>
                <a:gd name="connsiteX1" fmla="*/ 1850703 w 1850703"/>
                <a:gd name="connsiteY1" fmla="*/ 0 h 1087779"/>
                <a:gd name="connsiteX2" fmla="*/ 1850703 w 1850703"/>
                <a:gd name="connsiteY2" fmla="*/ 1087779 h 1087779"/>
                <a:gd name="connsiteX3" fmla="*/ 0 w 1850703"/>
                <a:gd name="connsiteY3" fmla="*/ 1087779 h 1087779"/>
                <a:gd name="connsiteX4" fmla="*/ 0 w 1850703"/>
                <a:gd name="connsiteY4" fmla="*/ 0 h 1087779"/>
                <a:gd name="connsiteX0" fmla="*/ 1178258 w 3028961"/>
                <a:gd name="connsiteY0" fmla="*/ 0 h 1087779"/>
                <a:gd name="connsiteX1" fmla="*/ 3028961 w 3028961"/>
                <a:gd name="connsiteY1" fmla="*/ 0 h 1087779"/>
                <a:gd name="connsiteX2" fmla="*/ 3028961 w 3028961"/>
                <a:gd name="connsiteY2" fmla="*/ 1087779 h 1087779"/>
                <a:gd name="connsiteX3" fmla="*/ 1178258 w 3028961"/>
                <a:gd name="connsiteY3" fmla="*/ 1087779 h 1087779"/>
                <a:gd name="connsiteX4" fmla="*/ 10 w 3028961"/>
                <a:gd name="connsiteY4" fmla="*/ 533964 h 1087779"/>
                <a:gd name="connsiteX5" fmla="*/ 1178258 w 3028961"/>
                <a:gd name="connsiteY5" fmla="*/ 0 h 1087779"/>
                <a:gd name="connsiteX0" fmla="*/ 1178258 w 3028961"/>
                <a:gd name="connsiteY0" fmla="*/ 0 h 1087779"/>
                <a:gd name="connsiteX1" fmla="*/ 3028961 w 3028961"/>
                <a:gd name="connsiteY1" fmla="*/ 0 h 1087779"/>
                <a:gd name="connsiteX2" fmla="*/ 3028961 w 3028961"/>
                <a:gd name="connsiteY2" fmla="*/ 1087779 h 1087779"/>
                <a:gd name="connsiteX3" fmla="*/ 1178258 w 3028961"/>
                <a:gd name="connsiteY3" fmla="*/ 1087779 h 1087779"/>
                <a:gd name="connsiteX4" fmla="*/ 10 w 3028961"/>
                <a:gd name="connsiteY4" fmla="*/ 533964 h 1087779"/>
                <a:gd name="connsiteX5" fmla="*/ 1178258 w 3028961"/>
                <a:gd name="connsiteY5" fmla="*/ 0 h 1087779"/>
                <a:gd name="connsiteX0" fmla="*/ 1178249 w 3028952"/>
                <a:gd name="connsiteY0" fmla="*/ 0 h 1087779"/>
                <a:gd name="connsiteX1" fmla="*/ 3028952 w 3028952"/>
                <a:gd name="connsiteY1" fmla="*/ 0 h 1087779"/>
                <a:gd name="connsiteX2" fmla="*/ 3028952 w 3028952"/>
                <a:gd name="connsiteY2" fmla="*/ 1087779 h 1087779"/>
                <a:gd name="connsiteX3" fmla="*/ 1178249 w 3028952"/>
                <a:gd name="connsiteY3" fmla="*/ 1087779 h 1087779"/>
                <a:gd name="connsiteX4" fmla="*/ 1 w 3028952"/>
                <a:gd name="connsiteY4" fmla="*/ 533964 h 1087779"/>
                <a:gd name="connsiteX5" fmla="*/ 1178249 w 3028952"/>
                <a:gd name="connsiteY5" fmla="*/ 0 h 10877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3028952" h="1087779">
                  <a:moveTo>
                    <a:pt x="1178249" y="0"/>
                  </a:moveTo>
                  <a:lnTo>
                    <a:pt x="3028952" y="0"/>
                  </a:lnTo>
                  <a:lnTo>
                    <a:pt x="3028952" y="1087779"/>
                  </a:lnTo>
                  <a:lnTo>
                    <a:pt x="1178249" y="1087779"/>
                  </a:lnTo>
                  <a:cubicBezTo>
                    <a:pt x="1182375" y="1087324"/>
                    <a:pt x="1873" y="534419"/>
                    <a:pt x="1" y="533964"/>
                  </a:cubicBezTo>
                  <a:lnTo>
                    <a:pt x="1178249" y="0"/>
                  </a:lnTo>
                  <a:close/>
                </a:path>
              </a:pathLst>
            </a:custGeom>
            <a:noFill/>
            <a:ln>
              <a:solidFill>
                <a:srgbClr val="FFCC6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lang="es-PE">
                <a:solidFill>
                  <a:prstClr val="white"/>
                </a:solidFill>
                <a:latin typeface="Calisto MT" panose="02040603050505030304"/>
              </a:endParaRPr>
            </a:p>
          </p:txBody>
        </p:sp>
        <p:sp>
          <p:nvSpPr>
            <p:cNvPr id="72" name="Rectángulo 71">
              <a:extLst>
                <a:ext uri="{FF2B5EF4-FFF2-40B4-BE49-F238E27FC236}">
                  <a16:creationId xmlns:a16="http://schemas.microsoft.com/office/drawing/2014/main" id="{85499FAF-1716-D83F-269D-7B96A2BE3988}"/>
                </a:ext>
              </a:extLst>
            </p:cNvPr>
            <p:cNvSpPr/>
            <p:nvPr/>
          </p:nvSpPr>
          <p:spPr>
            <a:xfrm rot="5400000">
              <a:off x="10257605" y="-147067"/>
              <a:ext cx="400048" cy="694188"/>
            </a:xfrm>
            <a:prstGeom prst="rect">
              <a:avLst/>
            </a:prstGeom>
            <a:solidFill>
              <a:srgbClr val="FFC00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lang="es-PE" dirty="0">
                <a:solidFill>
                  <a:prstClr val="white"/>
                </a:solidFill>
                <a:latin typeface="Calisto MT" panose="02040603050505030304"/>
              </a:endParaRPr>
            </a:p>
          </p:txBody>
        </p:sp>
        <p:sp>
          <p:nvSpPr>
            <p:cNvPr id="73" name="Elipse 72">
              <a:extLst>
                <a:ext uri="{FF2B5EF4-FFF2-40B4-BE49-F238E27FC236}">
                  <a16:creationId xmlns:a16="http://schemas.microsoft.com/office/drawing/2014/main" id="{F9F93C78-10CB-E12C-0EA6-6036C7AACB60}"/>
                </a:ext>
              </a:extLst>
            </p:cNvPr>
            <p:cNvSpPr/>
            <p:nvPr/>
          </p:nvSpPr>
          <p:spPr>
            <a:xfrm>
              <a:off x="10406769" y="1216262"/>
              <a:ext cx="111214" cy="106206"/>
            </a:xfrm>
            <a:prstGeom prst="ellipse">
              <a:avLst/>
            </a:prstGeom>
            <a:noFill/>
            <a:ln>
              <a:solidFill>
                <a:srgbClr val="FFCC6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PE"/>
            </a:p>
          </p:txBody>
        </p:sp>
        <p:cxnSp>
          <p:nvCxnSpPr>
            <p:cNvPr id="74" name="Conector recto 73">
              <a:extLst>
                <a:ext uri="{FF2B5EF4-FFF2-40B4-BE49-F238E27FC236}">
                  <a16:creationId xmlns:a16="http://schemas.microsoft.com/office/drawing/2014/main" id="{4C843741-D9CF-14D6-F15F-EF3A15986EAB}"/>
                </a:ext>
              </a:extLst>
            </p:cNvPr>
            <p:cNvCxnSpPr>
              <a:cxnSpLocks/>
              <a:endCxn id="73" idx="0"/>
            </p:cNvCxnSpPr>
            <p:nvPr/>
          </p:nvCxnSpPr>
          <p:spPr>
            <a:xfrm>
              <a:off x="10462376" y="863169"/>
              <a:ext cx="0" cy="353093"/>
            </a:xfrm>
            <a:prstGeom prst="line">
              <a:avLst/>
            </a:prstGeom>
            <a:ln>
              <a:solidFill>
                <a:srgbClr val="FFCC6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26" name="Rectángulo 125">
            <a:extLst>
              <a:ext uri="{FF2B5EF4-FFF2-40B4-BE49-F238E27FC236}">
                <a16:creationId xmlns:a16="http://schemas.microsoft.com/office/drawing/2014/main" id="{CA3A73E0-5EDD-EFD2-D57F-8B037916BF12}"/>
              </a:ext>
            </a:extLst>
          </p:cNvPr>
          <p:cNvSpPr/>
          <p:nvPr/>
        </p:nvSpPr>
        <p:spPr>
          <a:xfrm>
            <a:off x="1" y="6637866"/>
            <a:ext cx="485421" cy="220135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/>
          </a:p>
        </p:txBody>
      </p:sp>
      <p:cxnSp>
        <p:nvCxnSpPr>
          <p:cNvPr id="3" name="Conector recto 2">
            <a:extLst>
              <a:ext uri="{FF2B5EF4-FFF2-40B4-BE49-F238E27FC236}">
                <a16:creationId xmlns:a16="http://schemas.microsoft.com/office/drawing/2014/main" id="{0D25BAE6-348B-3F85-3003-A2DE042216A7}"/>
              </a:ext>
            </a:extLst>
          </p:cNvPr>
          <p:cNvCxnSpPr>
            <a:stCxn id="71" idx="4"/>
          </p:cNvCxnSpPr>
          <p:nvPr/>
        </p:nvCxnSpPr>
        <p:spPr>
          <a:xfrm>
            <a:off x="10009816" y="1264353"/>
            <a:ext cx="2182184" cy="0"/>
          </a:xfrm>
          <a:prstGeom prst="line">
            <a:avLst/>
          </a:prstGeom>
          <a:ln w="19050">
            <a:solidFill>
              <a:srgbClr val="FFCC66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CuadroTexto 1">
            <a:extLst>
              <a:ext uri="{FF2B5EF4-FFF2-40B4-BE49-F238E27FC236}">
                <a16:creationId xmlns:a16="http://schemas.microsoft.com/office/drawing/2014/main" id="{DC9C4BE7-8593-F9F6-EFA9-E977F8BCBAE9}"/>
              </a:ext>
            </a:extLst>
          </p:cNvPr>
          <p:cNvSpPr txBox="1"/>
          <p:nvPr/>
        </p:nvSpPr>
        <p:spPr>
          <a:xfrm>
            <a:off x="4075288" y="414993"/>
            <a:ext cx="5723465" cy="28623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es-ES" altLang="es-PE" sz="3600" b="1" dirty="0">
              <a:latin typeface="Eras Bold ITC" panose="020B0907030504020204" pitchFamily="34" charset="0"/>
            </a:endParaRPr>
          </a:p>
          <a:p>
            <a:endParaRPr lang="es-ES" altLang="es-PE" sz="3600" b="1" dirty="0">
              <a:latin typeface="Eras Bold ITC" panose="020B0907030504020204" pitchFamily="34" charset="0"/>
            </a:endParaRPr>
          </a:p>
          <a:p>
            <a:endParaRPr lang="es-ES" altLang="es-PE" sz="3600" b="1" dirty="0">
              <a:latin typeface="Eras Bold ITC" panose="020B0907030504020204" pitchFamily="34" charset="0"/>
            </a:endParaRPr>
          </a:p>
          <a:p>
            <a:endParaRPr lang="es-ES" altLang="es-PE" sz="3600" b="1" dirty="0">
              <a:latin typeface="Eras Bold ITC" panose="020B0907030504020204" pitchFamily="34" charset="0"/>
            </a:endParaRPr>
          </a:p>
          <a:p>
            <a:r>
              <a:rPr lang="es-ES" altLang="es-PE" sz="3600" b="1" dirty="0">
                <a:latin typeface="Eras Bold ITC" panose="020B0907030504020204" pitchFamily="34" charset="0"/>
              </a:rPr>
              <a:t>MUCHAS GRACIAS …</a:t>
            </a:r>
          </a:p>
        </p:txBody>
      </p:sp>
    </p:spTree>
    <p:extLst>
      <p:ext uri="{BB962C8B-B14F-4D97-AF65-F5344CB8AC3E}">
        <p14:creationId xmlns:p14="http://schemas.microsoft.com/office/powerpoint/2010/main" val="10421193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b="1" u="sng" dirty="0"/>
              <a:t>PLATÓN: </a:t>
            </a:r>
            <a:r>
              <a:rPr lang="es-ES_tradnl" sz="2000" b="1" u="sng" dirty="0"/>
              <a:t>El derecho como participación en la idea de justicia</a:t>
            </a:r>
            <a:r>
              <a:rPr lang="es-ES_tradnl" dirty="0"/>
              <a:t> </a:t>
            </a:r>
            <a:endParaRPr lang="es-ES_tradnl" sz="2000" dirty="0"/>
          </a:p>
        </p:txBody>
      </p:sp>
      <p:sp>
        <p:nvSpPr>
          <p:cNvPr id="5" name="CuadroTexto 4"/>
          <p:cNvSpPr txBox="1"/>
          <p:nvPr/>
        </p:nvSpPr>
        <p:spPr>
          <a:xfrm>
            <a:off x="2639616" y="764704"/>
            <a:ext cx="7560840" cy="5632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Clr>
                <a:schemeClr val="accent4"/>
              </a:buClr>
              <a:buFont typeface="+mj-lt"/>
              <a:buAutoNum type="arabicParenR"/>
            </a:pPr>
            <a:r>
              <a:rPr lang="es-ES_tradnl" dirty="0"/>
              <a:t>La ley y el derecho con función educativa: hacer a los hombres felices y mejores</a:t>
            </a:r>
          </a:p>
          <a:p>
            <a:pPr marL="342900" indent="-342900">
              <a:buClr>
                <a:schemeClr val="accent4"/>
              </a:buClr>
              <a:buFont typeface="+mj-lt"/>
              <a:buAutoNum type="arabicParenR"/>
            </a:pPr>
            <a:r>
              <a:rPr lang="es-ES_tradnl" dirty="0"/>
              <a:t>la ley justificaría su necesidad. </a:t>
            </a:r>
            <a:r>
              <a:rPr lang="es-ES_tradnl" dirty="0" err="1"/>
              <a:t>Ejm</a:t>
            </a:r>
            <a:r>
              <a:rPr lang="es-ES_tradnl" dirty="0"/>
              <a:t>. El matrimonio antes de los 35 explicado en la necesidad de procreación</a:t>
            </a:r>
          </a:p>
          <a:p>
            <a:pPr marL="342900" indent="-342900">
              <a:buClr>
                <a:schemeClr val="accent4"/>
              </a:buClr>
              <a:buFont typeface="+mj-lt"/>
              <a:buAutoNum type="arabicParenR"/>
            </a:pPr>
            <a:r>
              <a:rPr lang="es-ES_tradnl" dirty="0"/>
              <a:t>La autoridad de la ley justificada en su necesidad social</a:t>
            </a:r>
          </a:p>
          <a:p>
            <a:pPr marL="342900" indent="-342900">
              <a:buClr>
                <a:schemeClr val="accent4"/>
              </a:buClr>
              <a:buFont typeface="+mj-lt"/>
              <a:buAutoNum type="arabicParenR"/>
            </a:pPr>
            <a:r>
              <a:rPr lang="es-ES_tradnl" dirty="0"/>
              <a:t>El bien común, será el bien, bien público que concluye en el bien de cada uno</a:t>
            </a:r>
          </a:p>
          <a:p>
            <a:pPr marL="342900" indent="-342900">
              <a:buClr>
                <a:schemeClr val="accent4"/>
              </a:buClr>
              <a:buFont typeface="+mj-lt"/>
              <a:buAutoNum type="arabicParenR"/>
            </a:pPr>
            <a:r>
              <a:rPr lang="es-ES_tradnl" dirty="0"/>
              <a:t>Todos cumplen una función en el Estado, y dependen de todos</a:t>
            </a:r>
          </a:p>
          <a:p>
            <a:pPr marL="342900" indent="-342900">
              <a:buClr>
                <a:schemeClr val="accent4"/>
              </a:buClr>
              <a:buFont typeface="+mj-lt"/>
              <a:buAutoNum type="arabicParenR"/>
            </a:pPr>
            <a:r>
              <a:rPr lang="es-ES_tradnl" dirty="0"/>
              <a:t>Bien común (no de clase) de todos los ciudadanos</a:t>
            </a:r>
          </a:p>
          <a:p>
            <a:pPr marL="342900" indent="-342900">
              <a:buClr>
                <a:schemeClr val="accent4"/>
              </a:buClr>
              <a:buFont typeface="+mj-lt"/>
              <a:buAutoNum type="arabicParenR"/>
            </a:pPr>
            <a:r>
              <a:rPr lang="es-ES_tradnl" dirty="0"/>
              <a:t>Las leyes reconocidas sólo si se ajustan al principio de la ley de la comunidad: bien común</a:t>
            </a:r>
          </a:p>
          <a:p>
            <a:pPr marL="342900" indent="-342900">
              <a:buClr>
                <a:schemeClr val="accent4"/>
              </a:buClr>
              <a:buFont typeface="+mj-lt"/>
              <a:buAutoNum type="arabicParenR"/>
            </a:pPr>
            <a:r>
              <a:rPr lang="es-ES_tradnl" dirty="0"/>
              <a:t>El gobierno es el servidor de las leyes</a:t>
            </a:r>
          </a:p>
          <a:p>
            <a:pPr marL="342900" indent="-342900">
              <a:buClr>
                <a:schemeClr val="accent4"/>
              </a:buClr>
              <a:buFont typeface="+mj-lt"/>
              <a:buAutoNum type="arabicParenR"/>
            </a:pPr>
            <a:r>
              <a:rPr lang="es-ES_tradnl" dirty="0"/>
              <a:t>El derecho gobierna a los que gobiernan</a:t>
            </a:r>
          </a:p>
          <a:p>
            <a:pPr marL="342900" indent="-342900">
              <a:buClr>
                <a:schemeClr val="accent4"/>
              </a:buClr>
              <a:buFont typeface="+mj-lt"/>
              <a:buAutoNum type="arabicParenR"/>
            </a:pPr>
            <a:r>
              <a:rPr lang="es-ES_tradnl" dirty="0"/>
              <a:t>Las Leyes son medios para asegurar que los hombres vivan bien y lleguen a ser virtuosos.</a:t>
            </a:r>
          </a:p>
          <a:p>
            <a:pPr marL="342900" indent="-342900">
              <a:buClr>
                <a:schemeClr val="accent4"/>
              </a:buClr>
              <a:buFont typeface="+mj-lt"/>
              <a:buAutoNum type="arabicParenR"/>
            </a:pPr>
            <a:r>
              <a:rPr lang="es-ES_tradnl" dirty="0"/>
              <a:t>Descubrió y planteó el “BIEN COMÚN” como justificante y función fundamental del Estado</a:t>
            </a:r>
          </a:p>
          <a:p>
            <a:pPr marL="342900" indent="-342900">
              <a:buClr>
                <a:schemeClr val="accent4"/>
              </a:buClr>
              <a:buFont typeface="+mj-lt"/>
              <a:buAutoNum type="arabicParenR"/>
            </a:pPr>
            <a:r>
              <a:rPr lang="es-ES_tradnl" dirty="0"/>
              <a:t>Derecho y ética ligadas en la filosofía platónica</a:t>
            </a:r>
          </a:p>
          <a:p>
            <a:pPr marL="342900" indent="-342900">
              <a:buClr>
                <a:schemeClr val="accent4"/>
              </a:buClr>
              <a:buFont typeface="+mj-lt"/>
              <a:buAutoNum type="arabicParenR"/>
            </a:pPr>
            <a:r>
              <a:rPr lang="es-ES_tradnl" dirty="0"/>
              <a:t>Para llegar al bien común sólo a través de la razón universal</a:t>
            </a:r>
          </a:p>
          <a:p>
            <a:pPr marL="342900" indent="-342900">
              <a:buClr>
                <a:schemeClr val="accent4"/>
              </a:buClr>
              <a:buFont typeface="+mj-lt"/>
              <a:buAutoNum type="arabicParenR"/>
            </a:pPr>
            <a:r>
              <a:rPr lang="es-ES_tradnl" dirty="0"/>
              <a:t> Distancia entre razón y sentidos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459584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b="1" u="sng" dirty="0"/>
              <a:t>PLATÓN: </a:t>
            </a:r>
            <a:r>
              <a:rPr lang="es-ES_tradnl" sz="2000" b="1" u="sng" dirty="0"/>
              <a:t>El derecho como participación en la idea de justicia</a:t>
            </a:r>
            <a:r>
              <a:rPr lang="es-ES_tradnl" dirty="0"/>
              <a:t> </a:t>
            </a:r>
            <a:endParaRPr lang="es-ES_tradnl" sz="2000" dirty="0"/>
          </a:p>
        </p:txBody>
      </p:sp>
      <p:sp>
        <p:nvSpPr>
          <p:cNvPr id="5" name="CuadroTexto 4"/>
          <p:cNvSpPr txBox="1"/>
          <p:nvPr/>
        </p:nvSpPr>
        <p:spPr>
          <a:xfrm>
            <a:off x="2135560" y="908721"/>
            <a:ext cx="8280920" cy="4801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Clr>
                <a:srgbClr val="FF0000"/>
              </a:buClr>
              <a:buFont typeface="+mj-lt"/>
              <a:buAutoNum type="arabicParenR" startAt="15"/>
            </a:pPr>
            <a:r>
              <a:rPr lang="es-ES_tradnl" dirty="0"/>
              <a:t>Los sentidos son difusos, falsarios, engañosos, son representaciones gráficas de la realidad, pero no son la realidad</a:t>
            </a:r>
          </a:p>
          <a:p>
            <a:pPr marL="342900" indent="-342900">
              <a:buClr>
                <a:srgbClr val="FF0000"/>
              </a:buClr>
              <a:buFont typeface="+mj-lt"/>
              <a:buAutoNum type="arabicParenR" startAt="15"/>
            </a:pPr>
            <a:r>
              <a:rPr lang="es-ES_tradnl" dirty="0"/>
              <a:t>lo real, lo cierto es aquello que está más allá de los sentidos:  las ideas</a:t>
            </a:r>
          </a:p>
          <a:p>
            <a:pPr marL="342900" indent="-342900">
              <a:buClr>
                <a:srgbClr val="FF0000"/>
              </a:buClr>
              <a:buFont typeface="+mj-lt"/>
              <a:buAutoNum type="arabicParenR" startAt="15"/>
            </a:pPr>
            <a:r>
              <a:rPr lang="es-ES_tradnl" dirty="0"/>
              <a:t>La República:  (sig. cosa pública)  organización al ideal</a:t>
            </a:r>
          </a:p>
          <a:p>
            <a:pPr marL="342900" indent="-342900">
              <a:buClr>
                <a:srgbClr val="FF0000"/>
              </a:buClr>
              <a:buFont typeface="+mj-lt"/>
              <a:buAutoNum type="arabicParenR" startAt="15"/>
            </a:pPr>
            <a:r>
              <a:rPr lang="es-ES_tradnl" dirty="0"/>
              <a:t>Sociedad Ideal:</a:t>
            </a:r>
          </a:p>
          <a:p>
            <a:pPr marL="342900" indent="-342900">
              <a:buClr>
                <a:srgbClr val="FF0000"/>
              </a:buClr>
              <a:buFont typeface="+mj-lt"/>
              <a:buAutoNum type="arabicParenR" startAt="15"/>
            </a:pPr>
            <a:r>
              <a:rPr lang="es-ES_tradnl" dirty="0"/>
              <a:t>ESTADO:   Cabeza  =  filósofos  = (los mejores) a través de la razón y el conocimiento de las “ideas eternas”</a:t>
            </a:r>
          </a:p>
          <a:p>
            <a:pPr marL="342900" indent="-342900">
              <a:buClr>
                <a:srgbClr val="FF0000"/>
              </a:buClr>
              <a:buFont typeface="+mj-lt"/>
              <a:buAutoNum type="arabicParenR" startAt="15"/>
            </a:pPr>
            <a:r>
              <a:rPr lang="es-ES_tradnl" dirty="0"/>
              <a:t> Pecho   =   soldados  =  Ofensiva y defensa- protección, seguridad</a:t>
            </a:r>
          </a:p>
          <a:p>
            <a:pPr marL="342900" indent="-342900">
              <a:buClr>
                <a:srgbClr val="FF0000"/>
              </a:buClr>
              <a:buFont typeface="+mj-lt"/>
              <a:buAutoNum type="arabicParenR" startAt="15"/>
            </a:pPr>
            <a:r>
              <a:rPr lang="es-ES_tradnl" dirty="0"/>
              <a:t>				- garantiza el cumplimiento de las normas</a:t>
            </a:r>
          </a:p>
          <a:p>
            <a:pPr marL="342900" indent="-342900">
              <a:buClr>
                <a:srgbClr val="FF0000"/>
              </a:buClr>
              <a:buFont typeface="+mj-lt"/>
              <a:buAutoNum type="arabicParenR" startAt="15"/>
            </a:pPr>
            <a:r>
              <a:rPr lang="es-ES_tradnl" dirty="0"/>
              <a:t>Productores  =  pueblo</a:t>
            </a:r>
          </a:p>
          <a:p>
            <a:pPr marL="342900" indent="-342900">
              <a:buClr>
                <a:srgbClr val="FF0000"/>
              </a:buClr>
              <a:buFont typeface="+mj-lt"/>
              <a:buAutoNum type="arabicParenR" startAt="15"/>
            </a:pPr>
            <a:r>
              <a:rPr lang="es-ES_tradnl" dirty="0"/>
              <a:t> </a:t>
            </a:r>
          </a:p>
          <a:p>
            <a:pPr marL="342900" indent="-342900">
              <a:buClr>
                <a:srgbClr val="FF0000"/>
              </a:buClr>
              <a:buFont typeface="+mj-lt"/>
              <a:buAutoNum type="arabicParenR" startAt="15"/>
            </a:pPr>
            <a:r>
              <a:rPr lang="es-ES_tradnl" dirty="0"/>
              <a:t>Estado:  	Cabeza	=	Gobernantes	=	Filósofos</a:t>
            </a:r>
          </a:p>
          <a:p>
            <a:pPr marL="342900" indent="-342900">
              <a:buClr>
                <a:srgbClr val="FF0000"/>
              </a:buClr>
              <a:buFont typeface="+mj-lt"/>
              <a:buAutoNum type="arabicParenR" startAt="15"/>
            </a:pPr>
            <a:r>
              <a:rPr lang="es-ES_tradnl" dirty="0"/>
              <a:t>		Pecho		=	Defensa	=	Soldados</a:t>
            </a:r>
          </a:p>
          <a:p>
            <a:pPr marL="342900" indent="-342900">
              <a:buClr>
                <a:srgbClr val="FF0000"/>
              </a:buClr>
              <a:buFont typeface="+mj-lt"/>
              <a:buAutoNum type="arabicParenR" startAt="15"/>
            </a:pPr>
            <a:r>
              <a:rPr lang="es-ES_tradnl" dirty="0"/>
              <a:t>		Vientre	=	productores	=	Pueblo</a:t>
            </a:r>
          </a:p>
          <a:p>
            <a:pPr marL="342900" indent="-342900">
              <a:buClr>
                <a:srgbClr val="FF0000"/>
              </a:buClr>
              <a:buFont typeface="+mj-lt"/>
              <a:buAutoNum type="arabicParenR" startAt="15"/>
            </a:pPr>
            <a:r>
              <a:rPr lang="es-ES_tradnl" dirty="0"/>
              <a:t> </a:t>
            </a:r>
          </a:p>
          <a:p>
            <a:pPr marL="342900" indent="-342900">
              <a:buClr>
                <a:srgbClr val="FF0000"/>
              </a:buClr>
              <a:buFont typeface="+mj-lt"/>
              <a:buAutoNum type="arabicParenR" startAt="15"/>
            </a:pPr>
            <a:r>
              <a:rPr lang="es-ES_tradnl" dirty="0"/>
              <a:t>Cada individuo cumple una función</a:t>
            </a:r>
          </a:p>
          <a:p>
            <a:pPr marL="342900" indent="-342900">
              <a:buClr>
                <a:srgbClr val="FF0000"/>
              </a:buClr>
              <a:buFont typeface="+mj-lt"/>
              <a:buAutoNum type="arabicParenR" startAt="15"/>
            </a:pPr>
            <a:r>
              <a:rPr lang="es-ES_tradnl" dirty="0"/>
              <a:t>la capacidades inherentes determinan la función del hombre</a:t>
            </a:r>
          </a:p>
        </p:txBody>
      </p:sp>
    </p:spTree>
    <p:extLst>
      <p:ext uri="{BB962C8B-B14F-4D97-AF65-F5344CB8AC3E}">
        <p14:creationId xmlns:p14="http://schemas.microsoft.com/office/powerpoint/2010/main" val="39089622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b="1" u="sng" dirty="0"/>
              <a:t>PLATÓN: </a:t>
            </a:r>
            <a:r>
              <a:rPr lang="es-ES_tradnl" sz="2000" b="1" u="sng" dirty="0"/>
              <a:t>El derecho como participación en la idea de justicia</a:t>
            </a:r>
            <a:r>
              <a:rPr lang="es-ES_tradnl" dirty="0"/>
              <a:t> </a:t>
            </a:r>
            <a:endParaRPr lang="es-ES_tradnl" sz="2000" dirty="0"/>
          </a:p>
        </p:txBody>
      </p:sp>
      <p:sp>
        <p:nvSpPr>
          <p:cNvPr id="5" name="CuadroTexto 4"/>
          <p:cNvSpPr txBox="1"/>
          <p:nvPr/>
        </p:nvSpPr>
        <p:spPr>
          <a:xfrm>
            <a:off x="2162490" y="1037048"/>
            <a:ext cx="8325999" cy="5632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Clr>
                <a:srgbClr val="FF0000"/>
              </a:buClr>
              <a:buFont typeface="+mj-lt"/>
              <a:buAutoNum type="arabicParenR" startAt="15"/>
            </a:pPr>
            <a:r>
              <a:rPr lang="es-ES_tradnl" dirty="0"/>
              <a:t>La capacidad del hombre armoniza las partes del Estado y se formaría el Estado ideal llamado “La República”</a:t>
            </a:r>
          </a:p>
          <a:p>
            <a:pPr marL="342900" indent="-342900">
              <a:buClr>
                <a:srgbClr val="FF0000"/>
              </a:buClr>
              <a:buFont typeface="+mj-lt"/>
              <a:buAutoNum type="arabicParenR" startAt="15"/>
            </a:pPr>
            <a:r>
              <a:rPr lang="es-ES_tradnl" dirty="0"/>
              <a:t>Para asegurarse de que los filósofos y soldados no fueran tentados por la ambición y el ansia de riqueza, Platón propone abolir la propiedad privada y de la familia en estos. Esto los dejaría libres de ambición.</a:t>
            </a:r>
          </a:p>
          <a:p>
            <a:pPr marL="342900" indent="-342900">
              <a:buClr>
                <a:srgbClr val="FF0000"/>
              </a:buClr>
              <a:buFont typeface="+mj-lt"/>
              <a:buAutoNum type="arabicParenR" startAt="15"/>
            </a:pPr>
            <a:r>
              <a:rPr lang="es-ES_tradnl" dirty="0"/>
              <a:t>El mal proviene de las posesiones y envidia</a:t>
            </a:r>
          </a:p>
          <a:p>
            <a:pPr marL="342900" indent="-342900">
              <a:buClr>
                <a:srgbClr val="FF0000"/>
              </a:buClr>
              <a:buFont typeface="+mj-lt"/>
              <a:buAutoNum type="arabicParenR" startAt="15"/>
            </a:pPr>
            <a:r>
              <a:rPr lang="es-ES_tradnl" dirty="0"/>
              <a:t>De un Estado ideal pasó a un Estado Legal</a:t>
            </a:r>
          </a:p>
          <a:p>
            <a:pPr marL="342900" indent="-342900">
              <a:buClr>
                <a:srgbClr val="FF0000"/>
              </a:buClr>
              <a:buFont typeface="+mj-lt"/>
              <a:buAutoNum type="arabicParenR" startAt="15"/>
            </a:pPr>
            <a:r>
              <a:rPr lang="es-ES_tradnl" dirty="0"/>
              <a:t>Retorno a la doctrina griega tradicional: el buen orden de la polis solo a través de una ley básica o </a:t>
            </a:r>
            <a:r>
              <a:rPr lang="es-ES_tradnl" dirty="0" err="1"/>
              <a:t>nomos</a:t>
            </a:r>
            <a:r>
              <a:rPr lang="es-ES_tradnl" dirty="0"/>
              <a:t> que es la participación de la idea de justicia que significa participar en la idea del bien</a:t>
            </a:r>
          </a:p>
          <a:p>
            <a:pPr marL="342900" indent="-342900">
              <a:buClr>
                <a:srgbClr val="FF0000"/>
              </a:buClr>
              <a:buFont typeface="+mj-lt"/>
              <a:buAutoNum type="arabicParenR" startAt="15"/>
            </a:pPr>
            <a:r>
              <a:rPr lang="es-ES_tradnl" dirty="0"/>
              <a:t>Participación en la idea de justicia sig. participar en la idea del bien.</a:t>
            </a:r>
          </a:p>
          <a:p>
            <a:pPr marL="342900" indent="-342900">
              <a:buClr>
                <a:srgbClr val="FF0000"/>
              </a:buClr>
              <a:buFont typeface="+mj-lt"/>
              <a:buAutoNum type="arabicParenR" startAt="15"/>
            </a:pPr>
            <a:r>
              <a:rPr lang="es-ES_tradnl" dirty="0"/>
              <a:t>Defecto de la República de Platón:  Totalitaria, todo programado, la felicidad depende de la educación de todos. Nada dejado al azar individual.</a:t>
            </a:r>
          </a:p>
          <a:p>
            <a:pPr marL="342900" indent="-342900">
              <a:buClr>
                <a:srgbClr val="FF0000"/>
              </a:buClr>
              <a:buFont typeface="+mj-lt"/>
              <a:buAutoNum type="arabicParenR" startAt="15"/>
            </a:pPr>
            <a:r>
              <a:rPr lang="es-ES_tradnl" dirty="0"/>
              <a:t>El Estado como educación: El Estado debería educar a los hombres</a:t>
            </a:r>
          </a:p>
          <a:p>
            <a:pPr marL="342900" indent="-342900">
              <a:buClr>
                <a:srgbClr val="FF0000"/>
              </a:buClr>
              <a:buFont typeface="+mj-lt"/>
              <a:buAutoNum type="arabicParenR" startAt="15"/>
            </a:pPr>
            <a:r>
              <a:rPr lang="es-ES_tradnl" dirty="0"/>
              <a:t>En </a:t>
            </a:r>
            <a:r>
              <a:rPr lang="es-ES_tradnl" i="1" dirty="0"/>
              <a:t>“Las Leyes”,</a:t>
            </a:r>
            <a:r>
              <a:rPr lang="es-ES_tradnl" dirty="0"/>
              <a:t> expone el 2do. Mejor Estado, incorpora la propiedad privada y la familia.</a:t>
            </a:r>
          </a:p>
          <a:p>
            <a:pPr marL="342900" indent="-342900">
              <a:buClr>
                <a:srgbClr val="FF0000"/>
              </a:buClr>
              <a:buFont typeface="+mj-lt"/>
              <a:buAutoNum type="arabicParenR" startAt="15"/>
            </a:pPr>
            <a:r>
              <a:rPr lang="es-ES_tradnl" dirty="0"/>
              <a:t>Un Estado es justo: en donde cada uno conoce su lugar</a:t>
            </a:r>
          </a:p>
          <a:p>
            <a:pPr marL="342900" indent="-342900">
              <a:buClr>
                <a:srgbClr val="FF0000"/>
              </a:buClr>
              <a:buFont typeface="+mj-lt"/>
              <a:buAutoNum type="arabicParenR" startAt="15"/>
            </a:pPr>
            <a:r>
              <a:rPr lang="es-ES_tradnl" dirty="0"/>
              <a:t>La sociedad Estado gobernada por filósofos, para el bien común, usando la razón, encontrada en ideas universales y eternas, en donde cada individuo cumpla su función en el conjunto, gracias a la educación y evaluación igual. 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68982844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b="1" u="sng" dirty="0"/>
              <a:t>PLATÓN: </a:t>
            </a:r>
            <a:r>
              <a:rPr lang="es-ES_tradnl" sz="2000" b="1" u="sng" dirty="0"/>
              <a:t>El derecho como participación en la idea de justicia</a:t>
            </a:r>
            <a:r>
              <a:rPr lang="es-ES_tradnl" dirty="0"/>
              <a:t> </a:t>
            </a:r>
            <a:endParaRPr lang="es-ES_tradnl" sz="2000" dirty="0"/>
          </a:p>
        </p:txBody>
      </p:sp>
      <p:sp>
        <p:nvSpPr>
          <p:cNvPr id="5" name="CuadroTexto 4"/>
          <p:cNvSpPr txBox="1"/>
          <p:nvPr/>
        </p:nvSpPr>
        <p:spPr>
          <a:xfrm>
            <a:off x="1919536" y="599192"/>
            <a:ext cx="8784976" cy="6463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Clr>
                <a:srgbClr val="FF0000"/>
              </a:buClr>
            </a:pPr>
            <a:r>
              <a:rPr lang="es-ES_tradnl" dirty="0">
                <a:solidFill>
                  <a:srgbClr val="FF0000"/>
                </a:solidFill>
              </a:rPr>
              <a:t>Aportes en Derecho:  </a:t>
            </a:r>
          </a:p>
          <a:p>
            <a:pPr marL="342900" indent="-342900">
              <a:buClr>
                <a:srgbClr val="FF0000"/>
              </a:buClr>
              <a:buFont typeface="+mj-lt"/>
              <a:buAutoNum type="arabicParenR"/>
            </a:pPr>
            <a:r>
              <a:rPr lang="es-ES_tradnl" dirty="0"/>
              <a:t>La idea del Estado para el desarrollo de los individuos</a:t>
            </a:r>
          </a:p>
          <a:p>
            <a:pPr marL="342900" indent="-342900">
              <a:buClr>
                <a:srgbClr val="FF0000"/>
              </a:buClr>
              <a:buFont typeface="+mj-lt"/>
              <a:buAutoNum type="arabicParenR"/>
            </a:pPr>
            <a:r>
              <a:rPr lang="es-ES_tradnl" dirty="0"/>
              <a:t>el bien común como criterio de la actividad política</a:t>
            </a:r>
          </a:p>
          <a:p>
            <a:pPr marL="342900" indent="-342900">
              <a:buClr>
                <a:srgbClr val="FF0000"/>
              </a:buClr>
              <a:buFont typeface="+mj-lt"/>
              <a:buAutoNum type="arabicParenR"/>
            </a:pPr>
            <a:r>
              <a:rPr lang="es-ES_tradnl" dirty="0"/>
              <a:t>Antes de Platón se pensaba que el Estado era un hecho social, del cual unos se aprovechaban y otros soportaban</a:t>
            </a:r>
          </a:p>
          <a:p>
            <a:pPr marL="342900" indent="-342900">
              <a:buClr>
                <a:srgbClr val="FF0000"/>
              </a:buClr>
              <a:buFont typeface="+mj-lt"/>
              <a:buAutoNum type="arabicParenR"/>
            </a:pPr>
            <a:r>
              <a:rPr lang="es-ES_tradnl" dirty="0"/>
              <a:t>El Derecho no fijado en el mundo sensible (positivo)</a:t>
            </a:r>
          </a:p>
          <a:p>
            <a:pPr marL="342900" indent="-342900">
              <a:buClr>
                <a:srgbClr val="FF0000"/>
              </a:buClr>
              <a:buFont typeface="+mj-lt"/>
              <a:buAutoNum type="arabicParenR"/>
            </a:pPr>
            <a:r>
              <a:rPr lang="es-ES_tradnl" dirty="0"/>
              <a:t>El Derecho no puede ser estático porque el mundo de las ideas absolutas no puede ser aprehendido definitivamente. </a:t>
            </a:r>
          </a:p>
          <a:p>
            <a:pPr marL="342900" indent="-342900">
              <a:buClr>
                <a:srgbClr val="FF0000"/>
              </a:buClr>
              <a:buFont typeface="+mj-lt"/>
              <a:buAutoNum type="arabicParenR"/>
            </a:pPr>
            <a:r>
              <a:rPr lang="es-ES_tradnl" dirty="0"/>
              <a:t>El Derecho debe perfeccionarse</a:t>
            </a:r>
          </a:p>
          <a:p>
            <a:pPr marL="342900" indent="-342900">
              <a:buClr>
                <a:srgbClr val="FF0000"/>
              </a:buClr>
              <a:buFont typeface="+mj-lt"/>
              <a:buAutoNum type="arabicParenR"/>
            </a:pPr>
            <a:r>
              <a:rPr lang="es-ES_tradnl" dirty="0"/>
              <a:t>Orden de obligación universal</a:t>
            </a:r>
          </a:p>
          <a:p>
            <a:pPr marL="342900" indent="-342900">
              <a:buClr>
                <a:srgbClr val="FF0000"/>
              </a:buClr>
              <a:buFont typeface="+mj-lt"/>
              <a:buAutoNum type="arabicParenR"/>
            </a:pPr>
            <a:r>
              <a:rPr lang="es-ES_tradnl" dirty="0"/>
              <a:t>Costumbre sagrada, creada por Dios</a:t>
            </a:r>
          </a:p>
          <a:p>
            <a:pPr marL="342900" indent="-342900">
              <a:buClr>
                <a:srgbClr val="FF0000"/>
              </a:buClr>
              <a:buFont typeface="+mj-lt"/>
              <a:buAutoNum type="arabicParenR"/>
            </a:pPr>
            <a:r>
              <a:rPr lang="es-ES_tradnl" dirty="0"/>
              <a:t>norma racional, creada por el hombre</a:t>
            </a:r>
          </a:p>
          <a:p>
            <a:pPr marL="342900" indent="-342900">
              <a:buClr>
                <a:srgbClr val="FF0000"/>
              </a:buClr>
              <a:buFont typeface="+mj-lt"/>
              <a:buAutoNum type="arabicParenR"/>
            </a:pPr>
            <a:r>
              <a:rPr lang="es-ES_tradnl" dirty="0"/>
              <a:t>El </a:t>
            </a:r>
            <a:r>
              <a:rPr lang="es-ES_tradnl" dirty="0" err="1"/>
              <a:t>nomos</a:t>
            </a:r>
            <a:r>
              <a:rPr lang="es-ES_tradnl" dirty="0"/>
              <a:t> devendría luego en Derecho</a:t>
            </a:r>
          </a:p>
          <a:p>
            <a:pPr marL="342900" indent="-342900">
              <a:buClr>
                <a:srgbClr val="FF0000"/>
              </a:buClr>
              <a:buFont typeface="+mj-lt"/>
              <a:buAutoNum type="arabicParenR"/>
            </a:pPr>
            <a:r>
              <a:rPr lang="es-ES_tradnl" dirty="0"/>
              <a:t>El derecho, como el orden de la comunidad, es creación del hombre</a:t>
            </a:r>
          </a:p>
          <a:p>
            <a:pPr marL="342900" indent="-342900">
              <a:buClr>
                <a:srgbClr val="FF0000"/>
              </a:buClr>
              <a:buFont typeface="+mj-lt"/>
              <a:buAutoNum type="arabicParenR"/>
            </a:pPr>
            <a:r>
              <a:rPr lang="es-ES_tradnl" dirty="0"/>
              <a:t>El universo jurídico se sostiene por la razón que parte del hombre puesto en el centro.</a:t>
            </a:r>
          </a:p>
          <a:p>
            <a:pPr marL="342900" indent="-342900">
              <a:buClr>
                <a:srgbClr val="FF0000"/>
              </a:buClr>
              <a:buFont typeface="+mj-lt"/>
              <a:buAutoNum type="arabicParenR"/>
            </a:pPr>
            <a:r>
              <a:rPr lang="es-ES_tradnl" dirty="0"/>
              <a:t>Platón estaba convencido de que el </a:t>
            </a:r>
            <a:r>
              <a:rPr lang="es-ES_tradnl" dirty="0" err="1"/>
              <a:t>nomos</a:t>
            </a:r>
            <a:r>
              <a:rPr lang="es-ES_tradnl" dirty="0"/>
              <a:t> (Derecho) y las leyes (</a:t>
            </a:r>
            <a:r>
              <a:rPr lang="es-ES_tradnl" dirty="0" err="1"/>
              <a:t>nomoi</a:t>
            </a:r>
            <a:r>
              <a:rPr lang="es-ES_tradnl" dirty="0"/>
              <a:t>) son esenciales para la estructuración de la polis.</a:t>
            </a:r>
          </a:p>
          <a:p>
            <a:pPr marL="342900" indent="-342900">
              <a:buClr>
                <a:srgbClr val="FF0000"/>
              </a:buClr>
              <a:buFont typeface="+mj-lt"/>
              <a:buAutoNum type="arabicParenR"/>
            </a:pPr>
            <a:r>
              <a:rPr lang="es-ES_tradnl" dirty="0"/>
              <a:t>La idea del Derecho es sólo participación de la idea de justicia y no podía ser contradictoria.</a:t>
            </a:r>
          </a:p>
          <a:p>
            <a:pPr marL="342900" indent="-342900">
              <a:buClr>
                <a:srgbClr val="FF0000"/>
              </a:buClr>
              <a:buFont typeface="+mj-lt"/>
              <a:buAutoNum type="arabicParenR"/>
            </a:pPr>
            <a:r>
              <a:rPr lang="es-ES_tradnl" dirty="0"/>
              <a:t>Cuando hay conflicto entre la idea del Derecho y la idea de la justicia, falla la interpretación de las ideas</a:t>
            </a:r>
          </a:p>
          <a:p>
            <a:pPr marL="342900" indent="-342900">
              <a:buClr>
                <a:srgbClr val="FF0000"/>
              </a:buClr>
              <a:buFont typeface="+mj-lt"/>
              <a:buAutoNum type="arabicParenR"/>
            </a:pP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11655664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b="1" dirty="0"/>
              <a:t>ARISTÓTELES</a:t>
            </a:r>
            <a:r>
              <a:rPr lang="es-ES_tradnl" dirty="0"/>
              <a:t> .- 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2063552" y="620688"/>
            <a:ext cx="8352928" cy="5521102"/>
          </a:xfrm>
        </p:spPr>
        <p:txBody>
          <a:bodyPr/>
          <a:lstStyle/>
          <a:p>
            <a:r>
              <a:rPr lang="es-ES_tradnl" dirty="0"/>
              <a:t>Aristóteles domina en la Edad Media, sus doctrinas y sistemas filosóficos</a:t>
            </a:r>
          </a:p>
          <a:p>
            <a:endParaRPr lang="es-ES_tradnl" dirty="0"/>
          </a:p>
          <a:p>
            <a:pPr marL="109537" indent="0">
              <a:buNone/>
            </a:pPr>
            <a:r>
              <a:rPr lang="es-ES_tradnl" dirty="0"/>
              <a:t>LÓGICA Aristotélica: SILOGISMOS:</a:t>
            </a:r>
          </a:p>
          <a:p>
            <a:r>
              <a:rPr lang="es-ES_tradnl" dirty="0"/>
              <a:t>Manuel es un hombre; </a:t>
            </a:r>
          </a:p>
          <a:p>
            <a:r>
              <a:rPr lang="es-ES_tradnl" dirty="0"/>
              <a:t>Todos los hombres son animales.</a:t>
            </a:r>
          </a:p>
          <a:p>
            <a:r>
              <a:rPr lang="es-ES_tradnl" dirty="0"/>
              <a:t>Entonces Manuel es una animal.</a:t>
            </a:r>
          </a:p>
          <a:p>
            <a:endParaRPr lang="es-ES_tradnl" dirty="0"/>
          </a:p>
          <a:p>
            <a:r>
              <a:rPr lang="es-ES_tradnl" dirty="0"/>
              <a:t>Aristóteles condenó toda propiedad que excediera los límites de lo necesario</a:t>
            </a:r>
          </a:p>
          <a:p>
            <a:pPr lvl="0"/>
            <a:r>
              <a:rPr lang="es-ES_tradnl" dirty="0"/>
              <a:t>Macedonio</a:t>
            </a:r>
          </a:p>
          <a:p>
            <a:pPr lvl="0"/>
            <a:r>
              <a:rPr lang="es-ES_tradnl" dirty="0"/>
              <a:t>El gran </a:t>
            </a:r>
            <a:r>
              <a:rPr lang="es-ES_tradnl" dirty="0" err="1"/>
              <a:t>sistematizador</a:t>
            </a:r>
            <a:endParaRPr lang="es-ES_tradnl" dirty="0"/>
          </a:p>
          <a:p>
            <a:pPr lvl="0"/>
            <a:r>
              <a:rPr lang="es-ES_tradnl" dirty="0"/>
              <a:t>Zoom </a:t>
            </a:r>
            <a:r>
              <a:rPr lang="es-ES_tradnl" dirty="0" err="1"/>
              <a:t>politicon</a:t>
            </a:r>
            <a:endParaRPr lang="es-ES_tradnl" dirty="0"/>
          </a:p>
          <a:p>
            <a:pPr lvl="0"/>
            <a:r>
              <a:rPr lang="es-ES_tradnl" dirty="0"/>
              <a:t>formar al hombre virtuoso y crear buenos hábitos para diferenciar el bien del mal</a:t>
            </a:r>
          </a:p>
          <a:p>
            <a:pPr lvl="0"/>
            <a:r>
              <a:rPr lang="es-ES_tradnl" dirty="0"/>
              <a:t>para conocer los conceptos, la realidad, se usa los sentidos</a:t>
            </a:r>
          </a:p>
          <a:p>
            <a:pPr lvl="0"/>
            <a:r>
              <a:rPr lang="es-ES_tradnl" dirty="0"/>
              <a:t>el buen vivir, adopción del justo medio</a:t>
            </a: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97480719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3.jpeg"/></Relationships>
</file>

<file path=ppt/theme/theme1.xml><?xml version="1.0" encoding="utf-8"?>
<a:theme xmlns:a="http://schemas.openxmlformats.org/drawingml/2006/main" name="Urbano">
  <a:themeElements>
    <a:clrScheme name="Urbano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Urbano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Urbano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Pizarra">
  <a:themeElements>
    <a:clrScheme name="Pizarra">
      <a:dk1>
        <a:sysClr val="windowText" lastClr="000000"/>
      </a:dk1>
      <a:lt1>
        <a:sysClr val="window" lastClr="FFFFFF"/>
      </a:lt1>
      <a:dk2>
        <a:srgbClr val="212123"/>
      </a:dk2>
      <a:lt2>
        <a:srgbClr val="DADADA"/>
      </a:lt2>
      <a:accent1>
        <a:srgbClr val="BC451B"/>
      </a:accent1>
      <a:accent2>
        <a:srgbClr val="D3BA68"/>
      </a:accent2>
      <a:accent3>
        <a:srgbClr val="BB8640"/>
      </a:accent3>
      <a:accent4>
        <a:srgbClr val="AD9277"/>
      </a:accent4>
      <a:accent5>
        <a:srgbClr val="A55A43"/>
      </a:accent5>
      <a:accent6>
        <a:srgbClr val="AD9D7B"/>
      </a:accent6>
      <a:hlink>
        <a:srgbClr val="E98052"/>
      </a:hlink>
      <a:folHlink>
        <a:srgbClr val="F4B69B"/>
      </a:folHlink>
    </a:clrScheme>
    <a:fontScheme name="Pizarra">
      <a:majorFont>
        <a:latin typeface="Calisto MT" panose="02040603050505030304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alisto MT" panose="02040603050505030304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zarra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10000"/>
              </a:schemeClr>
            </a:gs>
            <a:gs pos="100000">
              <a:schemeClr val="phClr">
                <a:tint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0000"/>
                <a:lumMod val="90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63500" dist="25400" dir="5400000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76200" dist="38100" dir="5400000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 prst="hardEdge"/>
          </a:sp3d>
        </a:effectStyle>
      </a:effectStyleLst>
      <a:bgFillStyleLst>
        <a:solidFill>
          <a:schemeClr val="phClr"/>
        </a:solidFill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shade val="80000"/>
                <a:lumMod val="80000"/>
              </a:schemeClr>
              <a:schemeClr val="phClr">
                <a:tint val="98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ate" id="{C3F70B94-7CE9-428E-ADC1-3269CC2C3385}" vid="{3F2DE9A5-64E6-437C-A389-CC4477E817E8}"/>
    </a:ext>
  </a:extLst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Circuito</Template>
  <TotalTime>79572</TotalTime>
  <Words>5425</Words>
  <Application>Microsoft Office PowerPoint</Application>
  <PresentationFormat>Panorámica</PresentationFormat>
  <Paragraphs>591</Paragraphs>
  <Slides>47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14</vt:i4>
      </vt:variant>
      <vt:variant>
        <vt:lpstr>Tema</vt:lpstr>
      </vt:variant>
      <vt:variant>
        <vt:i4>2</vt:i4>
      </vt:variant>
      <vt:variant>
        <vt:lpstr>Títulos de diapositiva</vt:lpstr>
      </vt:variant>
      <vt:variant>
        <vt:i4>47</vt:i4>
      </vt:variant>
    </vt:vector>
  </HeadingPairs>
  <TitlesOfParts>
    <vt:vector size="63" baseType="lpstr">
      <vt:lpstr>Agency FB</vt:lpstr>
      <vt:lpstr>Aharoni</vt:lpstr>
      <vt:lpstr>Arial</vt:lpstr>
      <vt:lpstr>Calibri</vt:lpstr>
      <vt:lpstr>Calisto MT</vt:lpstr>
      <vt:lpstr>Cambria Math</vt:lpstr>
      <vt:lpstr>Eras Bold ITC</vt:lpstr>
      <vt:lpstr>Georgia</vt:lpstr>
      <vt:lpstr>Mongolian Baiti</vt:lpstr>
      <vt:lpstr>Monotype Corsiva</vt:lpstr>
      <vt:lpstr>Old English Text MT</vt:lpstr>
      <vt:lpstr>Trebuchet MS</vt:lpstr>
      <vt:lpstr>Wingdings</vt:lpstr>
      <vt:lpstr>Wingdings 2</vt:lpstr>
      <vt:lpstr>Urbano</vt:lpstr>
      <vt:lpstr>Pizarra</vt:lpstr>
      <vt:lpstr>Presentación de PowerPoint</vt:lpstr>
      <vt:lpstr>…</vt:lpstr>
      <vt:lpstr>SÓCRATES: El Derecho como fundamento y supremacía de la ley.- </vt:lpstr>
      <vt:lpstr>SÓCRATES: El Derecho como fundamento y supremacía de la ley.- </vt:lpstr>
      <vt:lpstr>PLATÓN: El derecho como participación en la idea de justicia </vt:lpstr>
      <vt:lpstr>PLATÓN: El derecho como participación en la idea de justicia </vt:lpstr>
      <vt:lpstr>PLATÓN: El derecho como participación en la idea de justicia </vt:lpstr>
      <vt:lpstr>PLATÓN: El derecho como participación en la idea de justicia </vt:lpstr>
      <vt:lpstr>ARISTÓTELES .- </vt:lpstr>
      <vt:lpstr>ARISTÓTELES .- </vt:lpstr>
      <vt:lpstr>ARISTÓTELES .- </vt:lpstr>
      <vt:lpstr>ARISTÓTELES .- </vt:lpstr>
      <vt:lpstr>5) SANTO TOMAS DE AQUINO.-</vt:lpstr>
      <vt:lpstr>5) SANTO TOMAS DE AQUINO.-</vt:lpstr>
      <vt:lpstr>5) SANTO TOMAS DE AQUINO.-</vt:lpstr>
      <vt:lpstr>6) DESCARTES.- Discurso del método.-</vt:lpstr>
      <vt:lpstr>6) DESCARTES.- Discurso del método.-</vt:lpstr>
      <vt:lpstr>6) DESCARTES.- Discurso del método.-</vt:lpstr>
      <vt:lpstr>7) SPINOZA</vt:lpstr>
      <vt:lpstr>7) SPINOZA</vt:lpstr>
      <vt:lpstr>7) SPINOZA</vt:lpstr>
      <vt:lpstr>8) PASCAL.- Filósofo  matemático</vt:lpstr>
      <vt:lpstr>8) PASCAL.- Filósofo  matemático</vt:lpstr>
      <vt:lpstr>9) MAQUIAVELO</vt:lpstr>
      <vt:lpstr>9) MAQUIAVELO</vt:lpstr>
      <vt:lpstr>10) HOBBES.- inglés</vt:lpstr>
      <vt:lpstr>10) HOBBES.- inglés</vt:lpstr>
      <vt:lpstr>10) HOBBES.- inglés</vt:lpstr>
      <vt:lpstr>10) HOBBES.- inglés</vt:lpstr>
      <vt:lpstr>11) LOCKE</vt:lpstr>
      <vt:lpstr>11) LOCKE</vt:lpstr>
      <vt:lpstr>11) LOCKE</vt:lpstr>
      <vt:lpstr>11) LOCKE</vt:lpstr>
      <vt:lpstr>12) ROUSSEAU: El Derecho como contrato social</vt:lpstr>
      <vt:lpstr>12) ROUSSEAU: El Derecho como contrato social</vt:lpstr>
      <vt:lpstr>13) HUME</vt:lpstr>
      <vt:lpstr>14) KANT</vt:lpstr>
      <vt:lpstr>14) KANT</vt:lpstr>
      <vt:lpstr>14) KANT</vt:lpstr>
      <vt:lpstr>14) KANT</vt:lpstr>
      <vt:lpstr>15) HEGEL.- El Derecho como expresión del espíritu</vt:lpstr>
      <vt:lpstr>15) HEGEL.- El Derecho como expresión del espíritu</vt:lpstr>
      <vt:lpstr>16)  MARX.- El Derecho como ideología de clase</vt:lpstr>
      <vt:lpstr>16)  MARX.- El Derecho como ideología de clase</vt:lpstr>
      <vt:lpstr>17) KELSEN</vt:lpstr>
      <vt:lpstr>18) NIETZSCHE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HP</dc:creator>
  <cp:lastModifiedBy>Alex Zambrano</cp:lastModifiedBy>
  <cp:revision>143</cp:revision>
  <dcterms:modified xsi:type="dcterms:W3CDTF">2025-03-24T11:39:01Z</dcterms:modified>
</cp:coreProperties>
</file>